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8" r:id="rId4"/>
    <p:sldId id="260" r:id="rId5"/>
    <p:sldId id="259" r:id="rId6"/>
    <p:sldId id="261" r:id="rId7"/>
    <p:sldId id="262" r:id="rId8"/>
    <p:sldId id="263" r:id="rId9"/>
    <p:sldId id="264" r:id="rId10"/>
    <p:sldId id="265" r:id="rId11"/>
    <p:sldId id="279" r:id="rId12"/>
    <p:sldId id="266" r:id="rId13"/>
    <p:sldId id="280" r:id="rId14"/>
    <p:sldId id="281" r:id="rId15"/>
    <p:sldId id="272" r:id="rId16"/>
    <p:sldId id="267" r:id="rId17"/>
    <p:sldId id="283" r:id="rId18"/>
    <p:sldId id="284" r:id="rId19"/>
    <p:sldId id="268" r:id="rId20"/>
    <p:sldId id="282" r:id="rId21"/>
    <p:sldId id="278" r:id="rId2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22C16"/>
    <a:srgbClr val="0C788E"/>
    <a:srgbClr val="025198"/>
    <a:srgbClr val="000099"/>
    <a:srgbClr val="1C1C1C"/>
    <a:srgbClr val="3366FF"/>
    <a:srgbClr val="99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02CAF0-D662-42D7-8454-26C330C72FCC}" v="306" dt="2025-02-20T17:45:25.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5" autoAdjust="0"/>
    <p:restoredTop sz="48718" autoAdjust="0"/>
  </p:normalViewPr>
  <p:slideViewPr>
    <p:cSldViewPr>
      <p:cViewPr varScale="1">
        <p:scale>
          <a:sx n="22" d="100"/>
          <a:sy n="22" d="100"/>
        </p:scale>
        <p:origin x="2332"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Acreman" userId="05415c4dcfc197a9" providerId="LiveId" clId="{B202CAF0-D662-42D7-8454-26C330C72FCC}"/>
    <pc:docChg chg="undo custSel addSld delSld modSld sldOrd">
      <pc:chgData name="Andy Acreman" userId="05415c4dcfc197a9" providerId="LiveId" clId="{B202CAF0-D662-42D7-8454-26C330C72FCC}" dt="2025-02-20T18:10:01.095" v="6501" actId="20577"/>
      <pc:docMkLst>
        <pc:docMk/>
      </pc:docMkLst>
      <pc:sldChg chg="modSp mod">
        <pc:chgData name="Andy Acreman" userId="05415c4dcfc197a9" providerId="LiveId" clId="{B202CAF0-D662-42D7-8454-26C330C72FCC}" dt="2025-02-18T15:52:42.195" v="69" actId="207"/>
        <pc:sldMkLst>
          <pc:docMk/>
          <pc:sldMk cId="0" sldId="256"/>
        </pc:sldMkLst>
        <pc:spChg chg="mod">
          <ac:chgData name="Andy Acreman" userId="05415c4dcfc197a9" providerId="LiveId" clId="{B202CAF0-D662-42D7-8454-26C330C72FCC}" dt="2025-02-18T15:52:32.504" v="68" actId="114"/>
          <ac:spMkLst>
            <pc:docMk/>
            <pc:sldMk cId="0" sldId="256"/>
            <ac:spMk id="16386" creationId="{2CBD2B94-8F81-46E0-842E-C8476BCC8FAE}"/>
          </ac:spMkLst>
        </pc:spChg>
        <pc:spChg chg="mod">
          <ac:chgData name="Andy Acreman" userId="05415c4dcfc197a9" providerId="LiveId" clId="{B202CAF0-D662-42D7-8454-26C330C72FCC}" dt="2025-02-18T15:52:42.195" v="69" actId="207"/>
          <ac:spMkLst>
            <pc:docMk/>
            <pc:sldMk cId="0" sldId="256"/>
            <ac:spMk id="16387" creationId="{32081795-BB2C-4E2F-969B-ACCD75AB095A}"/>
          </ac:spMkLst>
        </pc:spChg>
      </pc:sldChg>
      <pc:sldChg chg="modSp mod modNotesTx">
        <pc:chgData name="Andy Acreman" userId="05415c4dcfc197a9" providerId="LiveId" clId="{B202CAF0-D662-42D7-8454-26C330C72FCC}" dt="2025-02-20T17:39:43.803" v="5726" actId="20577"/>
        <pc:sldMkLst>
          <pc:docMk/>
          <pc:sldMk cId="0" sldId="258"/>
        </pc:sldMkLst>
        <pc:spChg chg="mod">
          <ac:chgData name="Andy Acreman" userId="05415c4dcfc197a9" providerId="LiveId" clId="{B202CAF0-D662-42D7-8454-26C330C72FCC}" dt="2025-02-20T17:25:41.781" v="5559" actId="6549"/>
          <ac:spMkLst>
            <pc:docMk/>
            <pc:sldMk cId="0" sldId="258"/>
            <ac:spMk id="18434" creationId="{EDE2D2DC-75B4-4561-AF2A-6BD610B79F61}"/>
          </ac:spMkLst>
        </pc:spChg>
        <pc:spChg chg="mod">
          <ac:chgData name="Andy Acreman" userId="05415c4dcfc197a9" providerId="LiveId" clId="{B202CAF0-D662-42D7-8454-26C330C72FCC}" dt="2025-02-20T17:26:29.252" v="5570" actId="20577"/>
          <ac:spMkLst>
            <pc:docMk/>
            <pc:sldMk cId="0" sldId="258"/>
            <ac:spMk id="146435" creationId="{D69E37E9-6FBF-4493-87BF-D7CC0C8D21DE}"/>
          </ac:spMkLst>
        </pc:spChg>
      </pc:sldChg>
      <pc:sldChg chg="modSp mod modNotesTx">
        <pc:chgData name="Andy Acreman" userId="05415c4dcfc197a9" providerId="LiveId" clId="{B202CAF0-D662-42D7-8454-26C330C72FCC}" dt="2025-02-20T18:06:20.690" v="6410" actId="20577"/>
        <pc:sldMkLst>
          <pc:docMk/>
          <pc:sldMk cId="0" sldId="259"/>
        </pc:sldMkLst>
        <pc:spChg chg="mod">
          <ac:chgData name="Andy Acreman" userId="05415c4dcfc197a9" providerId="LiveId" clId="{B202CAF0-D662-42D7-8454-26C330C72FCC}" dt="2025-02-20T18:01:20.194" v="5986" actId="207"/>
          <ac:spMkLst>
            <pc:docMk/>
            <pc:sldMk cId="0" sldId="259"/>
            <ac:spMk id="22530" creationId="{D5C52149-306C-46A7-9487-C79184C65F32}"/>
          </ac:spMkLst>
        </pc:spChg>
        <pc:spChg chg="mod">
          <ac:chgData name="Andy Acreman" userId="05415c4dcfc197a9" providerId="LiveId" clId="{B202CAF0-D662-42D7-8454-26C330C72FCC}" dt="2025-02-18T16:24:43.778" v="410" actId="20577"/>
          <ac:spMkLst>
            <pc:docMk/>
            <pc:sldMk cId="0" sldId="259"/>
            <ac:spMk id="146435" creationId="{724FF41F-EA0B-4AF3-9C02-0AB7C5C6AC52}"/>
          </ac:spMkLst>
        </pc:spChg>
      </pc:sldChg>
      <pc:sldChg chg="modSp mod modNotesTx">
        <pc:chgData name="Andy Acreman" userId="05415c4dcfc197a9" providerId="LiveId" clId="{B202CAF0-D662-42D7-8454-26C330C72FCC}" dt="2025-02-20T18:01:39.867" v="5987" actId="207"/>
        <pc:sldMkLst>
          <pc:docMk/>
          <pc:sldMk cId="0" sldId="260"/>
        </pc:sldMkLst>
        <pc:spChg chg="mod">
          <ac:chgData name="Andy Acreman" userId="05415c4dcfc197a9" providerId="LiveId" clId="{B202CAF0-D662-42D7-8454-26C330C72FCC}" dt="2025-02-20T18:01:39.867" v="5987" actId="207"/>
          <ac:spMkLst>
            <pc:docMk/>
            <pc:sldMk cId="0" sldId="260"/>
            <ac:spMk id="20482" creationId="{FE22F2A0-2FD4-4504-82A3-937053CFF2D9}"/>
          </ac:spMkLst>
        </pc:spChg>
        <pc:spChg chg="mod">
          <ac:chgData name="Andy Acreman" userId="05415c4dcfc197a9" providerId="LiveId" clId="{B202CAF0-D662-42D7-8454-26C330C72FCC}" dt="2025-02-20T17:45:25.736" v="5740" actId="6549"/>
          <ac:spMkLst>
            <pc:docMk/>
            <pc:sldMk cId="0" sldId="260"/>
            <ac:spMk id="146435" creationId="{D2F733F0-B4F8-4694-95EE-2A5DFFC9A8FA}"/>
          </ac:spMkLst>
        </pc:spChg>
      </pc:sldChg>
      <pc:sldChg chg="modSp mod modAnim modNotesTx">
        <pc:chgData name="Andy Acreman" userId="05415c4dcfc197a9" providerId="LiveId" clId="{B202CAF0-D662-42D7-8454-26C330C72FCC}" dt="2025-02-20T18:02:20.847" v="5989" actId="6549"/>
        <pc:sldMkLst>
          <pc:docMk/>
          <pc:sldMk cId="0" sldId="261"/>
        </pc:sldMkLst>
        <pc:spChg chg="mod">
          <ac:chgData name="Andy Acreman" userId="05415c4dcfc197a9" providerId="LiveId" clId="{B202CAF0-D662-42D7-8454-26C330C72FCC}" dt="2025-02-20T18:01:59.218" v="5988" actId="207"/>
          <ac:spMkLst>
            <pc:docMk/>
            <pc:sldMk cId="0" sldId="261"/>
            <ac:spMk id="24578" creationId="{CE476DA8-B2A3-41F6-A4D3-8D252AE75644}"/>
          </ac:spMkLst>
        </pc:spChg>
        <pc:spChg chg="mod">
          <ac:chgData name="Andy Acreman" userId="05415c4dcfc197a9" providerId="LiveId" clId="{B202CAF0-D662-42D7-8454-26C330C72FCC}" dt="2025-02-18T16:31:25.238" v="471" actId="114"/>
          <ac:spMkLst>
            <pc:docMk/>
            <pc:sldMk cId="0" sldId="261"/>
            <ac:spMk id="146435" creationId="{D5D44339-1183-4C2C-B1F2-DABA9D3471CD}"/>
          </ac:spMkLst>
        </pc:spChg>
      </pc:sldChg>
      <pc:sldChg chg="modSp mod modNotesTx">
        <pc:chgData name="Andy Acreman" userId="05415c4dcfc197a9" providerId="LiveId" clId="{B202CAF0-D662-42D7-8454-26C330C72FCC}" dt="2025-02-20T18:06:44.509" v="6418" actId="20577"/>
        <pc:sldMkLst>
          <pc:docMk/>
          <pc:sldMk cId="0" sldId="262"/>
        </pc:sldMkLst>
        <pc:spChg chg="mod">
          <ac:chgData name="Andy Acreman" userId="05415c4dcfc197a9" providerId="LiveId" clId="{B202CAF0-D662-42D7-8454-26C330C72FCC}" dt="2025-02-18T16:33:49.237" v="599" actId="207"/>
          <ac:spMkLst>
            <pc:docMk/>
            <pc:sldMk cId="0" sldId="262"/>
            <ac:spMk id="26626" creationId="{8E4A1D0C-A5B5-440F-B550-E9D2E8760BB9}"/>
          </ac:spMkLst>
        </pc:spChg>
        <pc:spChg chg="mod">
          <ac:chgData name="Andy Acreman" userId="05415c4dcfc197a9" providerId="LiveId" clId="{B202CAF0-D662-42D7-8454-26C330C72FCC}" dt="2025-02-18T16:08:38.900" v="226" actId="255"/>
          <ac:spMkLst>
            <pc:docMk/>
            <pc:sldMk cId="0" sldId="262"/>
            <ac:spMk id="26627" creationId="{D8827656-4AA7-45A2-9867-9EED8C1AF26E}"/>
          </ac:spMkLst>
        </pc:spChg>
      </pc:sldChg>
      <pc:sldChg chg="modSp mod">
        <pc:chgData name="Andy Acreman" userId="05415c4dcfc197a9" providerId="LiveId" clId="{B202CAF0-D662-42D7-8454-26C330C72FCC}" dt="2025-02-18T16:34:00.297" v="600" actId="207"/>
        <pc:sldMkLst>
          <pc:docMk/>
          <pc:sldMk cId="0" sldId="263"/>
        </pc:sldMkLst>
        <pc:spChg chg="mod">
          <ac:chgData name="Andy Acreman" userId="05415c4dcfc197a9" providerId="LiveId" clId="{B202CAF0-D662-42D7-8454-26C330C72FCC}" dt="2025-02-18T16:34:00.297" v="600" actId="207"/>
          <ac:spMkLst>
            <pc:docMk/>
            <pc:sldMk cId="0" sldId="263"/>
            <ac:spMk id="28674" creationId="{38387908-15B6-4903-AC1E-D78579129C44}"/>
          </ac:spMkLst>
        </pc:spChg>
        <pc:spChg chg="mod">
          <ac:chgData name="Andy Acreman" userId="05415c4dcfc197a9" providerId="LiveId" clId="{B202CAF0-D662-42D7-8454-26C330C72FCC}" dt="2025-02-18T16:07:56.453" v="221" actId="12"/>
          <ac:spMkLst>
            <pc:docMk/>
            <pc:sldMk cId="0" sldId="263"/>
            <ac:spMk id="146435" creationId="{D52FE68B-FA93-4076-BF93-ED852B3B1C10}"/>
          </ac:spMkLst>
        </pc:spChg>
      </pc:sldChg>
      <pc:sldChg chg="modSp mod">
        <pc:chgData name="Andy Acreman" userId="05415c4dcfc197a9" providerId="LiveId" clId="{B202CAF0-D662-42D7-8454-26C330C72FCC}" dt="2025-02-18T16:34:13.989" v="601" actId="207"/>
        <pc:sldMkLst>
          <pc:docMk/>
          <pc:sldMk cId="0" sldId="264"/>
        </pc:sldMkLst>
        <pc:spChg chg="mod">
          <ac:chgData name="Andy Acreman" userId="05415c4dcfc197a9" providerId="LiveId" clId="{B202CAF0-D662-42D7-8454-26C330C72FCC}" dt="2025-02-18T16:34:13.989" v="601" actId="207"/>
          <ac:spMkLst>
            <pc:docMk/>
            <pc:sldMk cId="0" sldId="264"/>
            <ac:spMk id="30722" creationId="{F31456BF-EF17-40FE-95E8-27B083A44FC5}"/>
          </ac:spMkLst>
        </pc:spChg>
        <pc:spChg chg="mod">
          <ac:chgData name="Andy Acreman" userId="05415c4dcfc197a9" providerId="LiveId" clId="{B202CAF0-D662-42D7-8454-26C330C72FCC}" dt="2025-02-18T16:01:11.096" v="101" actId="6549"/>
          <ac:spMkLst>
            <pc:docMk/>
            <pc:sldMk cId="0" sldId="264"/>
            <ac:spMk id="146435" creationId="{72CA24F1-9D60-4593-A0B3-DB8488F71A13}"/>
          </ac:spMkLst>
        </pc:spChg>
      </pc:sldChg>
      <pc:sldChg chg="modSp mod">
        <pc:chgData name="Andy Acreman" userId="05415c4dcfc197a9" providerId="LiveId" clId="{B202CAF0-D662-42D7-8454-26C330C72FCC}" dt="2025-02-18T16:34:22.202" v="602" actId="207"/>
        <pc:sldMkLst>
          <pc:docMk/>
          <pc:sldMk cId="0" sldId="265"/>
        </pc:sldMkLst>
        <pc:spChg chg="mod">
          <ac:chgData name="Andy Acreman" userId="05415c4dcfc197a9" providerId="LiveId" clId="{B202CAF0-D662-42D7-8454-26C330C72FCC}" dt="2025-02-18T16:34:22.202" v="602" actId="207"/>
          <ac:spMkLst>
            <pc:docMk/>
            <pc:sldMk cId="0" sldId="265"/>
            <ac:spMk id="32770" creationId="{E07D9465-223B-475D-B50D-EEB75DABDC95}"/>
          </ac:spMkLst>
        </pc:spChg>
        <pc:spChg chg="mod">
          <ac:chgData name="Andy Acreman" userId="05415c4dcfc197a9" providerId="LiveId" clId="{B202CAF0-D662-42D7-8454-26C330C72FCC}" dt="2025-02-18T16:07:40.122" v="219" actId="20577"/>
          <ac:spMkLst>
            <pc:docMk/>
            <pc:sldMk cId="0" sldId="265"/>
            <ac:spMk id="146435" creationId="{D9D8B56A-EEF1-4620-9962-6544ABB3FBD5}"/>
          </ac:spMkLst>
        </pc:spChg>
      </pc:sldChg>
      <pc:sldChg chg="modSp mod modAnim modNotesTx">
        <pc:chgData name="Andy Acreman" userId="05415c4dcfc197a9" providerId="LiveId" clId="{B202CAF0-D662-42D7-8454-26C330C72FCC}" dt="2025-02-18T16:58:08.895" v="898" actId="14100"/>
        <pc:sldMkLst>
          <pc:docMk/>
          <pc:sldMk cId="0" sldId="266"/>
        </pc:sldMkLst>
        <pc:spChg chg="mod">
          <ac:chgData name="Andy Acreman" userId="05415c4dcfc197a9" providerId="LiveId" clId="{B202CAF0-D662-42D7-8454-26C330C72FCC}" dt="2025-02-18T16:51:52.591" v="712" actId="207"/>
          <ac:spMkLst>
            <pc:docMk/>
            <pc:sldMk cId="0" sldId="266"/>
            <ac:spMk id="34818" creationId="{FD58B4B1-3DE0-4D80-BA83-7082ECEAE100}"/>
          </ac:spMkLst>
        </pc:spChg>
        <pc:spChg chg="mod">
          <ac:chgData name="Andy Acreman" userId="05415c4dcfc197a9" providerId="LiveId" clId="{B202CAF0-D662-42D7-8454-26C330C72FCC}" dt="2025-02-18T16:58:08.895" v="898" actId="14100"/>
          <ac:spMkLst>
            <pc:docMk/>
            <pc:sldMk cId="0" sldId="266"/>
            <ac:spMk id="146435" creationId="{9A3B921E-067D-4B16-8923-61ACB8FDD1DE}"/>
          </ac:spMkLst>
        </pc:spChg>
      </pc:sldChg>
      <pc:sldChg chg="modSp modNotesTx">
        <pc:chgData name="Andy Acreman" userId="05415c4dcfc197a9" providerId="LiveId" clId="{B202CAF0-D662-42D7-8454-26C330C72FCC}" dt="2025-02-20T17:31:06.042" v="5572" actId="1076"/>
        <pc:sldMkLst>
          <pc:docMk/>
          <pc:sldMk cId="0" sldId="267"/>
        </pc:sldMkLst>
        <pc:spChg chg="mod">
          <ac:chgData name="Andy Acreman" userId="05415c4dcfc197a9" providerId="LiveId" clId="{B202CAF0-D662-42D7-8454-26C330C72FCC}" dt="2025-02-20T17:31:06.042" v="5572" actId="1076"/>
          <ac:spMkLst>
            <pc:docMk/>
            <pc:sldMk cId="0" sldId="267"/>
            <ac:spMk id="146435" creationId="{42C79039-3762-41B9-9175-2367BC40152D}"/>
          </ac:spMkLst>
        </pc:spChg>
      </pc:sldChg>
      <pc:sldChg chg="modSp mod modShow modNotesTx">
        <pc:chgData name="Andy Acreman" userId="05415c4dcfc197a9" providerId="LiveId" clId="{B202CAF0-D662-42D7-8454-26C330C72FCC}" dt="2025-02-20T18:09:26.870" v="6435" actId="20577"/>
        <pc:sldMkLst>
          <pc:docMk/>
          <pc:sldMk cId="0" sldId="268"/>
        </pc:sldMkLst>
        <pc:spChg chg="mod">
          <ac:chgData name="Andy Acreman" userId="05415c4dcfc197a9" providerId="LiveId" clId="{B202CAF0-D662-42D7-8454-26C330C72FCC}" dt="2025-02-18T18:05:23.990" v="2999" actId="14100"/>
          <ac:spMkLst>
            <pc:docMk/>
            <pc:sldMk cId="0" sldId="268"/>
            <ac:spMk id="146435" creationId="{3EB79F54-E018-4B25-8C0E-6AD0DC3F94F6}"/>
          </ac:spMkLst>
        </pc:spChg>
      </pc:sldChg>
      <pc:sldChg chg="modNotesTx">
        <pc:chgData name="Andy Acreman" userId="05415c4dcfc197a9" providerId="LiveId" clId="{B202CAF0-D662-42D7-8454-26C330C72FCC}" dt="2025-02-18T17:42:03.524" v="2009" actId="20577"/>
        <pc:sldMkLst>
          <pc:docMk/>
          <pc:sldMk cId="0" sldId="272"/>
        </pc:sldMkLst>
      </pc:sldChg>
      <pc:sldChg chg="del">
        <pc:chgData name="Andy Acreman" userId="05415c4dcfc197a9" providerId="LiveId" clId="{B202CAF0-D662-42D7-8454-26C330C72FCC}" dt="2025-02-18T18:15:04.815" v="3744" actId="47"/>
        <pc:sldMkLst>
          <pc:docMk/>
          <pc:sldMk cId="0" sldId="273"/>
        </pc:sldMkLst>
      </pc:sldChg>
      <pc:sldChg chg="del">
        <pc:chgData name="Andy Acreman" userId="05415c4dcfc197a9" providerId="LiveId" clId="{B202CAF0-D662-42D7-8454-26C330C72FCC}" dt="2025-02-18T18:15:07.271" v="3745" actId="47"/>
        <pc:sldMkLst>
          <pc:docMk/>
          <pc:sldMk cId="0" sldId="274"/>
        </pc:sldMkLst>
      </pc:sldChg>
      <pc:sldChg chg="del">
        <pc:chgData name="Andy Acreman" userId="05415c4dcfc197a9" providerId="LiveId" clId="{B202CAF0-D662-42D7-8454-26C330C72FCC}" dt="2025-02-18T18:15:09.557" v="3746" actId="47"/>
        <pc:sldMkLst>
          <pc:docMk/>
          <pc:sldMk cId="0" sldId="275"/>
        </pc:sldMkLst>
      </pc:sldChg>
      <pc:sldChg chg="del">
        <pc:chgData name="Andy Acreman" userId="05415c4dcfc197a9" providerId="LiveId" clId="{B202CAF0-D662-42D7-8454-26C330C72FCC}" dt="2025-02-18T18:15:15.494" v="3747" actId="47"/>
        <pc:sldMkLst>
          <pc:docMk/>
          <pc:sldMk cId="0" sldId="276"/>
        </pc:sldMkLst>
      </pc:sldChg>
      <pc:sldChg chg="del">
        <pc:chgData name="Andy Acreman" userId="05415c4dcfc197a9" providerId="LiveId" clId="{B202CAF0-D662-42D7-8454-26C330C72FCC}" dt="2025-02-18T18:15:16.561" v="3748" actId="47"/>
        <pc:sldMkLst>
          <pc:docMk/>
          <pc:sldMk cId="0" sldId="277"/>
        </pc:sldMkLst>
      </pc:sldChg>
      <pc:sldChg chg="modSp mod">
        <pc:chgData name="Andy Acreman" userId="05415c4dcfc197a9" providerId="LiveId" clId="{B202CAF0-D662-42D7-8454-26C330C72FCC}" dt="2025-02-20T17:35:42.903" v="5710" actId="6549"/>
        <pc:sldMkLst>
          <pc:docMk/>
          <pc:sldMk cId="0" sldId="278"/>
        </pc:sldMkLst>
        <pc:spChg chg="mod">
          <ac:chgData name="Andy Acreman" userId="05415c4dcfc197a9" providerId="LiveId" clId="{B202CAF0-D662-42D7-8454-26C330C72FCC}" dt="2025-02-18T18:15:50.566" v="3751" actId="207"/>
          <ac:spMkLst>
            <pc:docMk/>
            <pc:sldMk cId="0" sldId="278"/>
            <ac:spMk id="52226" creationId="{30DD1498-A4D7-4008-9662-EEFF49EA387B}"/>
          </ac:spMkLst>
        </pc:spChg>
        <pc:spChg chg="mod">
          <ac:chgData name="Andy Acreman" userId="05415c4dcfc197a9" providerId="LiveId" clId="{B202CAF0-D662-42D7-8454-26C330C72FCC}" dt="2025-02-20T17:35:42.903" v="5710" actId="6549"/>
          <ac:spMkLst>
            <pc:docMk/>
            <pc:sldMk cId="0" sldId="278"/>
            <ac:spMk id="52227" creationId="{F2F61F85-786A-4751-B01F-1A1FBEAE1029}"/>
          </ac:spMkLst>
        </pc:spChg>
      </pc:sldChg>
      <pc:sldChg chg="modSp add mod ord modNotesTx">
        <pc:chgData name="Andy Acreman" userId="05415c4dcfc197a9" providerId="LiveId" clId="{B202CAF0-D662-42D7-8454-26C330C72FCC}" dt="2025-02-20T17:29:39.050" v="5571" actId="207"/>
        <pc:sldMkLst>
          <pc:docMk/>
          <pc:sldMk cId="3463483282" sldId="279"/>
        </pc:sldMkLst>
        <pc:spChg chg="mod">
          <ac:chgData name="Andy Acreman" userId="05415c4dcfc197a9" providerId="LiveId" clId="{B202CAF0-D662-42D7-8454-26C330C72FCC}" dt="2025-02-20T17:29:39.050" v="5571" actId="207"/>
          <ac:spMkLst>
            <pc:docMk/>
            <pc:sldMk cId="3463483282" sldId="279"/>
            <ac:spMk id="26626" creationId="{411B78BD-03DE-EFE5-A8DE-370E34D57FC9}"/>
          </ac:spMkLst>
        </pc:spChg>
      </pc:sldChg>
      <pc:sldChg chg="modSp add mod modNotesTx">
        <pc:chgData name="Andy Acreman" userId="05415c4dcfc197a9" providerId="LiveId" clId="{B202CAF0-D662-42D7-8454-26C330C72FCC}" dt="2025-02-18T17:38:16.741" v="1816" actId="20577"/>
        <pc:sldMkLst>
          <pc:docMk/>
          <pc:sldMk cId="3167444147" sldId="280"/>
        </pc:sldMkLst>
        <pc:spChg chg="mod">
          <ac:chgData name="Andy Acreman" userId="05415c4dcfc197a9" providerId="LiveId" clId="{B202CAF0-D662-42D7-8454-26C330C72FCC}" dt="2025-02-18T17:00:18.079" v="929" actId="5793"/>
          <ac:spMkLst>
            <pc:docMk/>
            <pc:sldMk cId="3167444147" sldId="280"/>
            <ac:spMk id="34818" creationId="{DC6CF5CC-7EF0-4BA7-3DE1-AE218AE053E7}"/>
          </ac:spMkLst>
        </pc:spChg>
      </pc:sldChg>
      <pc:sldChg chg="modSp add modAnim modNotesTx">
        <pc:chgData name="Andy Acreman" userId="05415c4dcfc197a9" providerId="LiveId" clId="{B202CAF0-D662-42D7-8454-26C330C72FCC}" dt="2025-02-20T18:07:47.628" v="6420" actId="20577"/>
        <pc:sldMkLst>
          <pc:docMk/>
          <pc:sldMk cId="1506809978" sldId="281"/>
        </pc:sldMkLst>
        <pc:spChg chg="mod">
          <ac:chgData name="Andy Acreman" userId="05415c4dcfc197a9" providerId="LiveId" clId="{B202CAF0-D662-42D7-8454-26C330C72FCC}" dt="2025-02-18T17:28:37.004" v="1174" actId="57"/>
          <ac:spMkLst>
            <pc:docMk/>
            <pc:sldMk cId="1506809978" sldId="281"/>
            <ac:spMk id="146435" creationId="{DFA1CFE1-680A-818B-4F79-CFE1AFAE8D76}"/>
          </ac:spMkLst>
        </pc:spChg>
      </pc:sldChg>
      <pc:sldChg chg="modSp add mod ord modNotesTx">
        <pc:chgData name="Andy Acreman" userId="05415c4dcfc197a9" providerId="LiveId" clId="{B202CAF0-D662-42D7-8454-26C330C72FCC}" dt="2025-02-20T18:10:01.095" v="6501" actId="20577"/>
        <pc:sldMkLst>
          <pc:docMk/>
          <pc:sldMk cId="2173794507" sldId="282"/>
        </pc:sldMkLst>
        <pc:spChg chg="mod">
          <ac:chgData name="Andy Acreman" userId="05415c4dcfc197a9" providerId="LiveId" clId="{B202CAF0-D662-42D7-8454-26C330C72FCC}" dt="2025-02-20T17:33:11.769" v="5575" actId="207"/>
          <ac:spMkLst>
            <pc:docMk/>
            <pc:sldMk cId="2173794507" sldId="282"/>
            <ac:spMk id="26626" creationId="{27B90188-DFE1-2B10-CB4C-D41C0C2AF306}"/>
          </ac:spMkLst>
        </pc:spChg>
      </pc:sldChg>
      <pc:sldChg chg="modSp mod modNotesTx">
        <pc:chgData name="Andy Acreman" userId="05415c4dcfc197a9" providerId="LiveId" clId="{B202CAF0-D662-42D7-8454-26C330C72FCC}" dt="2025-02-20T18:08:44.328" v="6428" actId="114"/>
        <pc:sldMkLst>
          <pc:docMk/>
          <pc:sldMk cId="3486113070" sldId="283"/>
        </pc:sldMkLst>
        <pc:spChg chg="mod">
          <ac:chgData name="Andy Acreman" userId="05415c4dcfc197a9" providerId="LiveId" clId="{B202CAF0-D662-42D7-8454-26C330C72FCC}" dt="2025-02-20T15:13:17.245" v="3758" actId="207"/>
          <ac:spMkLst>
            <pc:docMk/>
            <pc:sldMk cId="3486113070" sldId="283"/>
            <ac:spMk id="32770" creationId="{E07D9465-223B-475D-B50D-EEB75DABDC95}"/>
          </ac:spMkLst>
        </pc:spChg>
        <pc:spChg chg="mod">
          <ac:chgData name="Andy Acreman" userId="05415c4dcfc197a9" providerId="LiveId" clId="{B202CAF0-D662-42D7-8454-26C330C72FCC}" dt="2025-02-20T17:31:51.122" v="5573" actId="1076"/>
          <ac:spMkLst>
            <pc:docMk/>
            <pc:sldMk cId="3486113070" sldId="283"/>
            <ac:spMk id="146435" creationId="{D9D8B56A-EEF1-4620-9962-6544ABB3FBD5}"/>
          </ac:spMkLst>
        </pc:spChg>
      </pc:sldChg>
      <pc:sldChg chg="modSp add mod modAnim modNotesTx">
        <pc:chgData name="Andy Acreman" userId="05415c4dcfc197a9" providerId="LiveId" clId="{B202CAF0-D662-42D7-8454-26C330C72FCC}" dt="2025-02-20T18:09:00.539" v="6431" actId="20577"/>
        <pc:sldMkLst>
          <pc:docMk/>
          <pc:sldMk cId="4136247986" sldId="284"/>
        </pc:sldMkLst>
        <pc:spChg chg="mod">
          <ac:chgData name="Andy Acreman" userId="05415c4dcfc197a9" providerId="LiveId" clId="{B202CAF0-D662-42D7-8454-26C330C72FCC}" dt="2025-02-20T17:22:25.236" v="5395" actId="207"/>
          <ac:spMkLst>
            <pc:docMk/>
            <pc:sldMk cId="4136247986" sldId="284"/>
            <ac:spMk id="32770" creationId="{95126CC6-0762-698A-335F-A5D6ABA4E5A1}"/>
          </ac:spMkLst>
        </pc:spChg>
        <pc:spChg chg="mod">
          <ac:chgData name="Andy Acreman" userId="05415c4dcfc197a9" providerId="LiveId" clId="{B202CAF0-D662-42D7-8454-26C330C72FCC}" dt="2025-02-20T17:32:48.187" v="5574" actId="1076"/>
          <ac:spMkLst>
            <pc:docMk/>
            <pc:sldMk cId="4136247986" sldId="284"/>
            <ac:spMk id="146435" creationId="{E0E93F5F-925A-E808-B712-20938D0E7A4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518564-2010-465C-BCEF-4FA64615EB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962298CE-C2BD-4A86-81DF-041244257D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5BEE6FF6-A42E-42B0-96E2-E14627708C0A}" type="datetimeFigureOut">
              <a:rPr lang="en-GB"/>
              <a:pPr>
                <a:defRPr/>
              </a:pPr>
              <a:t>20/02/2025</a:t>
            </a:fld>
            <a:endParaRPr lang="en-GB"/>
          </a:p>
        </p:txBody>
      </p:sp>
      <p:sp>
        <p:nvSpPr>
          <p:cNvPr id="4" name="Footer Placeholder 3">
            <a:extLst>
              <a:ext uri="{FF2B5EF4-FFF2-40B4-BE49-F238E27FC236}">
                <a16:creationId xmlns:a16="http://schemas.microsoft.com/office/drawing/2014/main" id="{C9193598-7C45-4544-B348-53F7DCE4ED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1</a:t>
            </a:r>
          </a:p>
        </p:txBody>
      </p:sp>
      <p:sp>
        <p:nvSpPr>
          <p:cNvPr id="5" name="Slide Number Placeholder 4">
            <a:extLst>
              <a:ext uri="{FF2B5EF4-FFF2-40B4-BE49-F238E27FC236}">
                <a16:creationId xmlns:a16="http://schemas.microsoft.com/office/drawing/2014/main" id="{D21A162E-1773-4AFC-A19D-BF5A974468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D7F30416-1873-4AB6-B47D-649924B8015C}"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533864-8B9A-48DF-AE5D-4E321417CD9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19E6E8B8-8252-4FAB-9821-003216229B52}"/>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A3EC6406-DCC1-45FA-94DA-C4735C4C56B1}" type="datetimeFigureOut">
              <a:rPr lang="en-GB"/>
              <a:pPr>
                <a:defRPr/>
              </a:pPr>
              <a:t>20/02/2025</a:t>
            </a:fld>
            <a:endParaRPr lang="en-GB"/>
          </a:p>
        </p:txBody>
      </p:sp>
      <p:sp>
        <p:nvSpPr>
          <p:cNvPr id="4" name="Slide Image Placeholder 3">
            <a:extLst>
              <a:ext uri="{FF2B5EF4-FFF2-40B4-BE49-F238E27FC236}">
                <a16:creationId xmlns:a16="http://schemas.microsoft.com/office/drawing/2014/main" id="{6FC01A47-59A2-41A9-AE89-9AE317D79AB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AFC4C5F4-BB8F-4647-B0DA-5ED6424FA38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B484FFB-1A21-45FF-AEF6-58A47406BB8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r>
              <a:rPr lang="en-GB"/>
              <a:t>TCF's DNA - Part 1</a:t>
            </a:r>
          </a:p>
        </p:txBody>
      </p:sp>
      <p:sp>
        <p:nvSpPr>
          <p:cNvPr id="7" name="Slide Number Placeholder 6">
            <a:extLst>
              <a:ext uri="{FF2B5EF4-FFF2-40B4-BE49-F238E27FC236}">
                <a16:creationId xmlns:a16="http://schemas.microsoft.com/office/drawing/2014/main" id="{246A2EB0-6CE6-4A8A-840E-B6350943447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9757EC9-0E2A-42E2-8201-A821D01DC547}" type="slidenum">
              <a:rPr lang="en-GB"/>
              <a:pPr>
                <a:defRPr/>
              </a:pPr>
              <a:t>‹#›</a:t>
            </a:fld>
            <a:endParaRPr lang="en-GB"/>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7C3A3D9-DE88-4BC2-A55B-A3387CE5EC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3AC96900-4405-44BA-B603-436ED3368B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17412" name="Footer Placeholder 3">
            <a:extLst>
              <a:ext uri="{FF2B5EF4-FFF2-40B4-BE49-F238E27FC236}">
                <a16:creationId xmlns:a16="http://schemas.microsoft.com/office/drawing/2014/main" id="{A796F17E-93BE-4412-B5F0-68EED035D47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1</a:t>
            </a:r>
          </a:p>
        </p:txBody>
      </p:sp>
      <p:sp>
        <p:nvSpPr>
          <p:cNvPr id="17413" name="Slide Number Placeholder 4">
            <a:extLst>
              <a:ext uri="{FF2B5EF4-FFF2-40B4-BE49-F238E27FC236}">
                <a16:creationId xmlns:a16="http://schemas.microsoft.com/office/drawing/2014/main" id="{8F83E876-754B-4621-809A-B02FEDC6F8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B069AD-4B7A-4E3F-8212-F1AC71531070}" type="slidenum">
              <a:rPr lang="en-GB" altLang="en-US">
                <a:solidFill>
                  <a:srgbClr val="000000"/>
                </a:solidFill>
              </a:rPr>
              <a:pPr/>
              <a:t>1</a:t>
            </a:fld>
            <a:endParaRPr lang="en-GB"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FCC8A-B826-08FF-1ADE-6F8443A1B127}"/>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679417C-E735-7ED6-B044-2477E829ACD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B1CDA6A-18E4-4169-5220-8DA2716F23B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So these three will be covered today…</a:t>
            </a:r>
          </a:p>
          <a:p>
            <a:pPr marL="171450" indent="-171450">
              <a:spcBef>
                <a:spcPct val="0"/>
              </a:spcBef>
              <a:buFontTx/>
              <a:buChar char="•"/>
            </a:pPr>
            <a:endParaRPr lang="en-GB" altLang="en-US" sz="1400" dirty="0"/>
          </a:p>
        </p:txBody>
      </p:sp>
      <p:sp>
        <p:nvSpPr>
          <p:cNvPr id="27652" name="Footer Placeholder 3">
            <a:extLst>
              <a:ext uri="{FF2B5EF4-FFF2-40B4-BE49-F238E27FC236}">
                <a16:creationId xmlns:a16="http://schemas.microsoft.com/office/drawing/2014/main" id="{A4BCE6D7-B5BF-A037-ED03-A76B755BE8B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7653" name="Slide Number Placeholder 4">
            <a:extLst>
              <a:ext uri="{FF2B5EF4-FFF2-40B4-BE49-F238E27FC236}">
                <a16:creationId xmlns:a16="http://schemas.microsoft.com/office/drawing/2014/main" id="{8826071E-2468-2D7B-C189-2CC2361F7E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926F41-E79E-4F4F-A5E6-1F988429659C}" type="slidenum">
              <a:rPr lang="en-GB" altLang="en-US"/>
              <a:pPr/>
              <a:t>10</a:t>
            </a:fld>
            <a:endParaRPr lang="en-GB" altLang="en-US"/>
          </a:p>
        </p:txBody>
      </p:sp>
    </p:spTree>
    <p:extLst>
      <p:ext uri="{BB962C8B-B14F-4D97-AF65-F5344CB8AC3E}">
        <p14:creationId xmlns:p14="http://schemas.microsoft.com/office/powerpoint/2010/main" val="993749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8EB22611-E795-4247-930D-62172AD580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318196E-9C57-443D-B695-6C533A310CC0}"/>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GB" sz="1400" dirty="0"/>
              <a:t>We </a:t>
            </a:r>
            <a:r>
              <a:rPr lang="en-GB" sz="1400" i="1" dirty="0"/>
              <a:t>know </a:t>
            </a:r>
            <a:r>
              <a:rPr lang="en-GB" sz="1400" dirty="0"/>
              <a:t>that God is </a:t>
            </a:r>
            <a:r>
              <a:rPr lang="en-GB" sz="1400" i="1" dirty="0"/>
              <a:t>omnipresent </a:t>
            </a:r>
            <a:r>
              <a:rPr lang="en-GB" sz="1400" dirty="0"/>
              <a:t>as part of his divine nature, but this is </a:t>
            </a:r>
            <a:r>
              <a:rPr lang="en-GB" sz="1400" i="1" dirty="0"/>
              <a:t>not </a:t>
            </a:r>
            <a:r>
              <a:rPr lang="en-GB" sz="1400" dirty="0"/>
              <a:t>what we mean.  Every single person on the face of the earth is in the presence of God in </a:t>
            </a:r>
            <a:r>
              <a:rPr lang="en-GB" sz="1400" i="1" dirty="0"/>
              <a:t>this </a:t>
            </a:r>
            <a:r>
              <a:rPr lang="en-GB" sz="1400" i="0" dirty="0"/>
              <a:t>sense.  But we are talking about something more special…</a:t>
            </a:r>
            <a:endParaRPr lang="en-GB" sz="1400" dirty="0"/>
          </a:p>
        </p:txBody>
      </p:sp>
      <p:sp>
        <p:nvSpPr>
          <p:cNvPr id="35844" name="Footer Placeholder 3">
            <a:extLst>
              <a:ext uri="{FF2B5EF4-FFF2-40B4-BE49-F238E27FC236}">
                <a16:creationId xmlns:a16="http://schemas.microsoft.com/office/drawing/2014/main" id="{804343CA-9906-496E-8863-55CE5803A3B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5845" name="Slide Number Placeholder 4">
            <a:extLst>
              <a:ext uri="{FF2B5EF4-FFF2-40B4-BE49-F238E27FC236}">
                <a16:creationId xmlns:a16="http://schemas.microsoft.com/office/drawing/2014/main" id="{7D0F8DF0-B6D3-4E6B-95AB-789F2772AD7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CDE132-FDFA-45FC-896D-88542A78E109}" type="slidenum">
              <a:rPr lang="en-GB" altLang="en-US"/>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67571-4864-BD16-9A39-A9592BD69F25}"/>
            </a:ext>
          </a:extLst>
        </p:cNvPr>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81C9D84-7724-01A9-ADCF-A109DE71F3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DCFE6A2-2032-2D3D-4A6C-909A136020DB}"/>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GB" sz="1400" dirty="0"/>
              <a:t>This speaks about God’s </a:t>
            </a:r>
            <a:r>
              <a:rPr lang="en-GB" sz="1400" i="1" dirty="0"/>
              <a:t>special, </a:t>
            </a:r>
            <a:r>
              <a:rPr lang="en-GB" sz="1400" i="0" dirty="0"/>
              <a:t>glorious, powerful, peace-giving presence, that only God’s own people – that’s us! – can benefit from and experience.</a:t>
            </a:r>
          </a:p>
          <a:p>
            <a:pPr marL="171450" indent="-171450" fontAlgn="auto">
              <a:spcBef>
                <a:spcPts val="0"/>
              </a:spcBef>
              <a:spcAft>
                <a:spcPts val="0"/>
              </a:spcAft>
              <a:buFont typeface="Arial" panose="020B0604020202020204" pitchFamily="34" charset="0"/>
              <a:buChar char="•"/>
              <a:defRPr/>
            </a:pPr>
            <a:endParaRPr lang="en-GB" sz="1400" i="0" dirty="0"/>
          </a:p>
          <a:p>
            <a:pPr marL="171450" indent="-171450" fontAlgn="auto">
              <a:spcBef>
                <a:spcPts val="0"/>
              </a:spcBef>
              <a:spcAft>
                <a:spcPts val="0"/>
              </a:spcAft>
              <a:buFont typeface="Arial" panose="020B0604020202020204" pitchFamily="34" charset="0"/>
              <a:buChar char="•"/>
              <a:defRPr/>
            </a:pPr>
            <a:r>
              <a:rPr lang="en-GB" sz="1400" i="0" dirty="0"/>
              <a:t>His presence with us today is what marks us out as His possession, His People!  It makes us </a:t>
            </a:r>
            <a:r>
              <a:rPr lang="en-GB" sz="1400" i="1" dirty="0"/>
              <a:t>special.</a:t>
            </a:r>
            <a:endParaRPr lang="en-GB" sz="1400" dirty="0"/>
          </a:p>
        </p:txBody>
      </p:sp>
      <p:sp>
        <p:nvSpPr>
          <p:cNvPr id="35844" name="Footer Placeholder 3">
            <a:extLst>
              <a:ext uri="{FF2B5EF4-FFF2-40B4-BE49-F238E27FC236}">
                <a16:creationId xmlns:a16="http://schemas.microsoft.com/office/drawing/2014/main" id="{7C04BA8D-4D08-410D-8034-8A374D17B09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5845" name="Slide Number Placeholder 4">
            <a:extLst>
              <a:ext uri="{FF2B5EF4-FFF2-40B4-BE49-F238E27FC236}">
                <a16:creationId xmlns:a16="http://schemas.microsoft.com/office/drawing/2014/main" id="{73489230-1D89-B678-A447-9C7957772C7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CDE132-FDFA-45FC-896D-88542A78E109}" type="slidenum">
              <a:rPr lang="en-GB" altLang="en-US"/>
              <a:pPr/>
              <a:t>12</a:t>
            </a:fld>
            <a:endParaRPr lang="en-GB" altLang="en-US"/>
          </a:p>
        </p:txBody>
      </p:sp>
    </p:spTree>
    <p:extLst>
      <p:ext uri="{BB962C8B-B14F-4D97-AF65-F5344CB8AC3E}">
        <p14:creationId xmlns:p14="http://schemas.microsoft.com/office/powerpoint/2010/main" val="377495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5C6E3-58D8-61BB-565A-2BF4258AF2DA}"/>
            </a:ext>
          </a:extLst>
        </p:cNvPr>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286A580-5E58-F485-D958-D5F3DC7D8A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7DBED2B-DA60-9AA2-C949-6C96BEFBE08C}"/>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i="0" baseline="0" dirty="0"/>
              <a:t>Previously, Jacob had discovered something that we now know…  Four chapters later is 20 years later…  </a:t>
            </a:r>
            <a:r>
              <a:rPr lang="en-GB" sz="1400" b="1" i="1" dirty="0"/>
              <a:t>Genesis 32:1-2 NIV.  Jacob also went on his way, and the angels of God met him.  </a:t>
            </a:r>
            <a:r>
              <a:rPr lang="en-GB" sz="1400" b="1" i="1" baseline="30000" dirty="0"/>
              <a:t>2 </a:t>
            </a:r>
            <a:r>
              <a:rPr lang="en-GB" sz="1400" b="1" i="1" dirty="0"/>
              <a:t>When Jacob saw them, he said, "This is the camp of God!" So he named that place Mahanaim.</a:t>
            </a:r>
          </a:p>
          <a:p>
            <a:pPr marL="0" indent="0" fontAlgn="auto">
              <a:spcBef>
                <a:spcPts val="0"/>
              </a:spcBef>
              <a:spcAft>
                <a:spcPts val="0"/>
              </a:spcAft>
              <a:buFont typeface="Arial" panose="020B0604020202020204" pitchFamily="34" charset="0"/>
              <a:buNone/>
              <a:defRPr/>
            </a:pPr>
            <a:endParaRPr lang="en-GB" sz="1400" b="0" i="1" baseline="0" dirty="0"/>
          </a:p>
          <a:p>
            <a:pPr marL="171450" indent="-171450" fontAlgn="auto">
              <a:spcBef>
                <a:spcPts val="0"/>
              </a:spcBef>
              <a:spcAft>
                <a:spcPts val="0"/>
              </a:spcAft>
              <a:buFont typeface="Arial" panose="020B0604020202020204" pitchFamily="34" charset="0"/>
              <a:buChar char="•"/>
              <a:defRPr/>
            </a:pPr>
            <a:r>
              <a:rPr lang="en-GB" sz="1400" b="1" i="1" baseline="0" dirty="0"/>
              <a:t>LORD, I love the house where you live, the place where your glory dwells.  (Psalm 26:8)</a:t>
            </a:r>
          </a:p>
          <a:p>
            <a:pPr marL="171450" indent="-171450" fontAlgn="auto">
              <a:spcBef>
                <a:spcPts val="0"/>
              </a:spcBef>
              <a:spcAft>
                <a:spcPts val="0"/>
              </a:spcAft>
              <a:buFont typeface="Arial" panose="020B0604020202020204" pitchFamily="34" charset="0"/>
              <a:buChar char="•"/>
              <a:defRPr/>
            </a:pPr>
            <a:r>
              <a:rPr lang="en-GB" sz="1400" b="1" i="1" strike="sngStrike" baseline="30000" dirty="0"/>
              <a:t>9 </a:t>
            </a:r>
            <a:r>
              <a:rPr lang="en-GB" sz="1400" i="1" strike="sngStrike" dirty="0"/>
              <a:t>How can we thank God enough for you in return for all the joy we have in the presence of our God because of you?  (1 Thess. 3)</a:t>
            </a:r>
          </a:p>
          <a:p>
            <a:pPr marL="171450" indent="-171450" fontAlgn="auto">
              <a:spcBef>
                <a:spcPts val="0"/>
              </a:spcBef>
              <a:spcAft>
                <a:spcPts val="0"/>
              </a:spcAft>
              <a:buFont typeface="Arial" panose="020B0604020202020204" pitchFamily="34" charset="0"/>
              <a:buChar char="•"/>
              <a:defRPr/>
            </a:pPr>
            <a:r>
              <a:rPr lang="en-GB" sz="1400" b="1" i="1" strike="sngStrike" baseline="30000" dirty="0"/>
              <a:t>33 </a:t>
            </a:r>
            <a:r>
              <a:rPr lang="en-GB" sz="1400" i="1" strike="sngStrike" dirty="0"/>
              <a:t>So I sent for you immediately, and it was good of you to come.  Now we are all here in the presence of God to listen to everything the Lord has commanded you to tell us.”  (Acts 10)</a:t>
            </a:r>
          </a:p>
          <a:p>
            <a:pPr marL="171450" indent="-171450" fontAlgn="auto">
              <a:spcBef>
                <a:spcPts val="0"/>
              </a:spcBef>
              <a:spcAft>
                <a:spcPts val="0"/>
              </a:spcAft>
              <a:buFont typeface="Arial" panose="020B0604020202020204" pitchFamily="34" charset="0"/>
              <a:buChar char="•"/>
              <a:defRPr/>
            </a:pPr>
            <a:r>
              <a:rPr lang="en-GB" sz="1400" b="1" i="1" strike="sngStrike" baseline="30000" dirty="0"/>
              <a:t>19 </a:t>
            </a:r>
            <a:r>
              <a:rPr lang="en-GB" sz="1400" i="1" strike="sngStrike" dirty="0"/>
              <a:t>This is how we know that we belong to the truth and how we set our hearts at rest in his presence  (1 John 3)</a:t>
            </a:r>
            <a:endParaRPr lang="en-GB" sz="1400" strike="sngStrike" dirty="0"/>
          </a:p>
          <a:p>
            <a:pPr marL="171450" indent="-171450" fontAlgn="auto">
              <a:spcBef>
                <a:spcPts val="0"/>
              </a:spcBef>
              <a:spcAft>
                <a:spcPts val="0"/>
              </a:spcAft>
              <a:buFont typeface="Arial" panose="020B0604020202020204" pitchFamily="34" charset="0"/>
              <a:buChar char="•"/>
              <a:defRPr/>
            </a:pPr>
            <a:r>
              <a:rPr lang="en-GB" sz="1400" dirty="0"/>
              <a:t>We are talking about the glory of God being seen and felt in our midst.  Being aware that he is there and enjoying his company.</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dirty="0"/>
              <a:t>Ephesians 2:6 tells us that, under the New Covenant, </a:t>
            </a:r>
            <a:r>
              <a:rPr lang="en-GB" sz="1400" b="1" i="1" dirty="0"/>
              <a:t>“God raised us up with Christ and seated us with him in the heavenly realms in Christ Jesus”.  </a:t>
            </a:r>
            <a:r>
              <a:rPr lang="en-GB" sz="1400" b="0" i="0" dirty="0"/>
              <a:t>So we are always in the glorious, joyful presence of God.  [Wave your arms around!]  We are in the throne room of Heaven!</a:t>
            </a:r>
          </a:p>
          <a:p>
            <a:pPr marL="171450" indent="-171450" fontAlgn="auto">
              <a:spcBef>
                <a:spcPts val="0"/>
              </a:spcBef>
              <a:spcAft>
                <a:spcPts val="0"/>
              </a:spcAft>
              <a:buFont typeface="Arial" panose="020B0604020202020204" pitchFamily="34" charset="0"/>
              <a:buChar char="•"/>
              <a:defRPr/>
            </a:pPr>
            <a:endParaRPr lang="en-GB" sz="1400" b="1" i="1" dirty="0"/>
          </a:p>
          <a:p>
            <a:pPr marL="171450" indent="-171450" fontAlgn="auto">
              <a:spcBef>
                <a:spcPts val="0"/>
              </a:spcBef>
              <a:spcAft>
                <a:spcPts val="0"/>
              </a:spcAft>
              <a:buFont typeface="Arial" panose="020B0604020202020204" pitchFamily="34" charset="0"/>
              <a:buChar char="•"/>
              <a:defRPr/>
            </a:pPr>
            <a:r>
              <a:rPr lang="en-GB" sz="1400" dirty="0"/>
              <a:t>TCF has always devoted itself to knowing the presence of God.  Seeking him, enjoying him.  It’s in our DNA!  His presence in our gatherings is very powerful, but also there is an expectation of his presence in every minute of our daily lives!</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dirty="0"/>
              <a:t>Did you know that we have special angels stirring us up to know and focus on the glory of Jesus in our midst.</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b="1" dirty="0"/>
              <a:t>Matthew 28:18-20 NIV.  </a:t>
            </a:r>
            <a:r>
              <a:rPr lang="en-GB" sz="1400" b="1" i="1" dirty="0"/>
              <a:t>Then Jesus came to them and said, "All authority in heaven and on earth has been given to me. </a:t>
            </a:r>
            <a:r>
              <a:rPr lang="en-GB" sz="1400" b="1" i="1" baseline="30000" dirty="0"/>
              <a:t>19 </a:t>
            </a:r>
            <a:r>
              <a:rPr lang="en-GB" sz="1400" b="1" i="1" dirty="0"/>
              <a:t>Therefore go and make disciples of all nations, baptizing them in the name of the Father and of the Son and of the Holy Spirit, </a:t>
            </a:r>
            <a:r>
              <a:rPr lang="en-GB" sz="1400" b="1" i="1" baseline="30000" dirty="0"/>
              <a:t>20 </a:t>
            </a:r>
            <a:r>
              <a:rPr lang="en-GB" sz="1400" b="1" i="1" dirty="0"/>
              <a:t>and teaching them to obey everything I have commanded you.  And surely I am with you always, to the very end of the age."</a:t>
            </a:r>
          </a:p>
        </p:txBody>
      </p:sp>
      <p:sp>
        <p:nvSpPr>
          <p:cNvPr id="35844" name="Footer Placeholder 3">
            <a:extLst>
              <a:ext uri="{FF2B5EF4-FFF2-40B4-BE49-F238E27FC236}">
                <a16:creationId xmlns:a16="http://schemas.microsoft.com/office/drawing/2014/main" id="{8009E203-7254-480C-E95D-BEB62C1CEC7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5845" name="Slide Number Placeholder 4">
            <a:extLst>
              <a:ext uri="{FF2B5EF4-FFF2-40B4-BE49-F238E27FC236}">
                <a16:creationId xmlns:a16="http://schemas.microsoft.com/office/drawing/2014/main" id="{9FF85256-F191-E0D0-4290-B9DF1CA6B7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CDE132-FDFA-45FC-896D-88542A78E109}" type="slidenum">
              <a:rPr lang="en-GB" altLang="en-US"/>
              <a:pPr/>
              <a:t>13</a:t>
            </a:fld>
            <a:endParaRPr lang="en-GB" altLang="en-US"/>
          </a:p>
        </p:txBody>
      </p:sp>
    </p:spTree>
    <p:extLst>
      <p:ext uri="{BB962C8B-B14F-4D97-AF65-F5344CB8AC3E}">
        <p14:creationId xmlns:p14="http://schemas.microsoft.com/office/powerpoint/2010/main" val="3975439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Good to study those great men and women of God who devoted their lives to ‘knowing Him’ and enjoying His presence.  A lifetime’s project!</a:t>
            </a:r>
          </a:p>
        </p:txBody>
      </p:sp>
      <p:sp>
        <p:nvSpPr>
          <p:cNvPr id="4" name="Footer Placeholder 3"/>
          <p:cNvSpPr>
            <a:spLocks noGrp="1"/>
          </p:cNvSpPr>
          <p:nvPr>
            <p:ph type="ftr" sz="quarter" idx="4"/>
          </p:nvPr>
        </p:nvSpPr>
        <p:spPr/>
        <p:txBody>
          <a:bodyPr/>
          <a:lstStyle/>
          <a:p>
            <a:pPr>
              <a:defRPr/>
            </a:pPr>
            <a:r>
              <a:rPr lang="en-GB"/>
              <a:t>TCF's DNA - Part 1</a:t>
            </a:r>
          </a:p>
        </p:txBody>
      </p:sp>
      <p:sp>
        <p:nvSpPr>
          <p:cNvPr id="5" name="Slide Number Placeholder 4"/>
          <p:cNvSpPr>
            <a:spLocks noGrp="1"/>
          </p:cNvSpPr>
          <p:nvPr>
            <p:ph type="sldNum" sz="quarter" idx="5"/>
          </p:nvPr>
        </p:nvSpPr>
        <p:spPr/>
        <p:txBody>
          <a:bodyPr/>
          <a:lstStyle/>
          <a:p>
            <a:pPr>
              <a:defRPr/>
            </a:pPr>
            <a:fld id="{59757EC9-0E2A-42E2-8201-A821D01DC547}" type="slidenum">
              <a:rPr lang="en-GB" smtClean="0"/>
              <a:pPr>
                <a:defRPr/>
              </a:pPr>
              <a:t>14</a:t>
            </a:fld>
            <a:endParaRPr lang="en-GB"/>
          </a:p>
        </p:txBody>
      </p:sp>
    </p:spTree>
    <p:extLst>
      <p:ext uri="{BB962C8B-B14F-4D97-AF65-F5344CB8AC3E}">
        <p14:creationId xmlns:p14="http://schemas.microsoft.com/office/powerpoint/2010/main" val="3949732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3A676075-6C35-44B8-997E-762457413AC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615793D7-2BF4-45D7-AF74-DE30A551B04D}"/>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GB" sz="1400" b="1" i="1" dirty="0"/>
              <a:t>Jesus said, “It is written: ‘worship the Lord your God and serve Him only’”. </a:t>
            </a:r>
            <a:r>
              <a:rPr lang="en-GB" sz="1400" dirty="0"/>
              <a:t> </a:t>
            </a:r>
            <a:r>
              <a:rPr lang="en-GB" sz="1400" b="1" dirty="0"/>
              <a:t>(Luke 4:8)</a:t>
            </a:r>
          </a:p>
          <a:p>
            <a:pPr marL="171450" indent="-171450" fontAlgn="auto">
              <a:spcBef>
                <a:spcPts val="0"/>
              </a:spcBef>
              <a:spcAft>
                <a:spcPts val="0"/>
              </a:spcAft>
              <a:buFont typeface="Arial" panose="020B0604020202020204" pitchFamily="34" charset="0"/>
              <a:buChar char="•"/>
              <a:defRPr/>
            </a:pPr>
            <a:r>
              <a:rPr lang="en-GB" sz="1400" b="1" i="1" dirty="0"/>
              <a:t>Worship the Lord with gladness; come before Him with joyful songs.  </a:t>
            </a:r>
            <a:r>
              <a:rPr lang="en-GB" sz="1400" b="1" i="0" dirty="0"/>
              <a:t>(Psalm 100:2)</a:t>
            </a:r>
          </a:p>
          <a:p>
            <a:pPr marL="171450" indent="-171450" fontAlgn="auto">
              <a:spcBef>
                <a:spcPts val="0"/>
              </a:spcBef>
              <a:spcAft>
                <a:spcPts val="0"/>
              </a:spcAft>
              <a:buFont typeface="Arial" panose="020B0604020202020204" pitchFamily="34" charset="0"/>
              <a:buChar char="•"/>
              <a:defRPr/>
            </a:pPr>
            <a:endParaRPr lang="en-GB" sz="1400" b="1" i="1" dirty="0"/>
          </a:p>
          <a:p>
            <a:pPr marL="171450" indent="-171450" fontAlgn="auto">
              <a:spcBef>
                <a:spcPts val="0"/>
              </a:spcBef>
              <a:spcAft>
                <a:spcPts val="0"/>
              </a:spcAft>
              <a:buFont typeface="Arial" panose="020B0604020202020204" pitchFamily="34" charset="0"/>
              <a:buChar char="•"/>
              <a:defRPr/>
            </a:pPr>
            <a:r>
              <a:rPr lang="en-GB" sz="1400" dirty="0"/>
              <a:t>We are talking about devotion, commitment, service, sacrifice and passion – for God and for His Son Jesus.  Bowing down and giving ourselves completely to Him.  Praising Him with our voices.  </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dirty="0"/>
              <a:t>As a church, corporate worship has been our heartbeat and our breath – and we know that we are called to be transformed as we worship.</a:t>
            </a:r>
          </a:p>
          <a:p>
            <a:pPr marL="171450" indent="-171450" fontAlgn="auto">
              <a:spcBef>
                <a:spcPts val="0"/>
              </a:spcBef>
              <a:spcAft>
                <a:spcPts val="0"/>
              </a:spcAft>
              <a:buFont typeface="Arial" panose="020B0604020202020204" pitchFamily="34" charset="0"/>
              <a:buChar char="•"/>
              <a:defRPr/>
            </a:pPr>
            <a:r>
              <a:rPr lang="en-GB" sz="1400" dirty="0"/>
              <a:t>Through songs, words, creativity and </a:t>
            </a:r>
            <a:r>
              <a:rPr lang="en-GB" sz="1400" i="1" dirty="0"/>
              <a:t>everyday</a:t>
            </a:r>
            <a:r>
              <a:rPr lang="en-GB" sz="1400" dirty="0"/>
              <a:t> devotion to the King of Kings.</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dirty="0"/>
              <a:t>It is one of the reasons that we meet together at least once a week.  And I have noticed that the devil tries his very hardest to prevent us doing so, since he hates us worshiping the Lord.  Saturday nights and Sunday mornings are key times of his attack.  Be on your guard!  Watch out for the devil’s schemes!</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dirty="0"/>
              <a:t>Worship seems to stir up the presence of God, which stirs up more worship in us!  A kind of virtuous spiral!  Like DNA!</a:t>
            </a:r>
          </a:p>
          <a:p>
            <a:pPr marL="171450" indent="-171450" fontAlgn="auto">
              <a:spcBef>
                <a:spcPts val="0"/>
              </a:spcBef>
              <a:spcAft>
                <a:spcPts val="0"/>
              </a:spcAft>
              <a:buFont typeface="Arial" panose="020B0604020202020204" pitchFamily="34" charset="0"/>
              <a:buChar char="•"/>
              <a:defRPr/>
            </a:pPr>
            <a:endParaRPr lang="en-GB" sz="1400" dirty="0"/>
          </a:p>
          <a:p>
            <a:pPr marL="171450" indent="-171450" fontAlgn="auto">
              <a:spcBef>
                <a:spcPts val="0"/>
              </a:spcBef>
              <a:spcAft>
                <a:spcPts val="0"/>
              </a:spcAft>
              <a:buFont typeface="Arial" panose="020B0604020202020204" pitchFamily="34" charset="0"/>
              <a:buChar char="•"/>
              <a:defRPr/>
            </a:pPr>
            <a:r>
              <a:rPr lang="en-GB" sz="1400" b="1" dirty="0"/>
              <a:t>Corporate worship is vital </a:t>
            </a:r>
            <a:r>
              <a:rPr lang="en-GB" sz="1400" dirty="0"/>
              <a:t>– but individual / person times of worship are </a:t>
            </a:r>
            <a:r>
              <a:rPr lang="en-GB" sz="1400" i="1" dirty="0"/>
              <a:t>also</a:t>
            </a:r>
            <a:r>
              <a:rPr lang="en-GB" sz="1400" dirty="0"/>
              <a:t> essential.  You will feel a fraud if the only time you even recognise the Lord is for an hour or two on Sunday!  Let’s become worshippers </a:t>
            </a:r>
            <a:r>
              <a:rPr lang="en-GB" sz="1400" i="1" dirty="0"/>
              <a:t>daily!  </a:t>
            </a:r>
            <a:r>
              <a:rPr lang="en-GB" sz="1400" b="1" i="1" dirty="0"/>
              <a:t>“Yet a time is coming… (John 4:23-24).  </a:t>
            </a:r>
            <a:r>
              <a:rPr lang="en-GB" sz="1400" b="0" i="0" dirty="0"/>
              <a:t>Are YOU a worshipper?  Do you WANT to be one?</a:t>
            </a:r>
            <a:endParaRPr lang="en-GB" sz="1400" b="1" dirty="0"/>
          </a:p>
        </p:txBody>
      </p:sp>
      <p:sp>
        <p:nvSpPr>
          <p:cNvPr id="38916" name="Footer Placeholder 3">
            <a:extLst>
              <a:ext uri="{FF2B5EF4-FFF2-40B4-BE49-F238E27FC236}">
                <a16:creationId xmlns:a16="http://schemas.microsoft.com/office/drawing/2014/main" id="{8B4B6765-0B42-4107-B77B-56A4890DF306}"/>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8917" name="Slide Number Placeholder 4">
            <a:extLst>
              <a:ext uri="{FF2B5EF4-FFF2-40B4-BE49-F238E27FC236}">
                <a16:creationId xmlns:a16="http://schemas.microsoft.com/office/drawing/2014/main" id="{8BE01877-AE89-430D-91C8-F32E9C8923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F5EA63-7E6B-4A0F-AAB2-175162EE20C5}" type="slidenum">
              <a:rPr lang="en-GB" altLang="en-US"/>
              <a:pPr/>
              <a:t>15</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TCF has always relied heavily upon the supernatural.  We </a:t>
            </a:r>
            <a:r>
              <a:rPr lang="en-GB" altLang="en-US" sz="1400" i="1" dirty="0"/>
              <a:t>expect</a:t>
            </a:r>
            <a:r>
              <a:rPr lang="en-GB" altLang="en-US" sz="1400" dirty="0"/>
              <a:t> Heaven to invade earth.  We don’t expect to succeed in our own strength. </a:t>
            </a:r>
          </a:p>
          <a:p>
            <a:pPr marL="171450" indent="-171450">
              <a:spcBef>
                <a:spcPct val="0"/>
              </a:spcBef>
              <a:buFontTx/>
              <a:buChar char="•"/>
            </a:pPr>
            <a:r>
              <a:rPr lang="en-GB" altLang="en-US" sz="1400" dirty="0"/>
              <a:t> </a:t>
            </a:r>
          </a:p>
          <a:p>
            <a:pPr marL="171450" indent="-171450">
              <a:spcBef>
                <a:spcPct val="0"/>
              </a:spcBef>
              <a:buFontTx/>
              <a:buChar char="•"/>
            </a:pPr>
            <a:r>
              <a:rPr lang="en-GB" altLang="en-US" sz="1400" dirty="0"/>
              <a:t>Any church that relies solely upon its own resources is doomed to failure – we should take the attitude that ‘unless God shows up, we cannot exist as church’.  </a:t>
            </a:r>
          </a:p>
          <a:p>
            <a:pPr marL="171450" indent="-171450">
              <a:spcBef>
                <a:spcPct val="0"/>
              </a:spcBef>
              <a:buFontTx/>
              <a:buChar char="•"/>
            </a:pPr>
            <a:endParaRPr lang="en-GB" altLang="en-US" sz="1400" dirty="0"/>
          </a:p>
          <a:p>
            <a:pPr marL="171450" indent="-171450">
              <a:buFont typeface="Arial" panose="020B0604020202020204" pitchFamily="34" charset="0"/>
              <a:buChar char="•"/>
            </a:pPr>
            <a:r>
              <a:rPr lang="en-GB" sz="1200" b="1" i="1" u="none" strike="noStrike" kern="1200" dirty="0">
                <a:solidFill>
                  <a:schemeClr val="tx1"/>
                </a:solidFill>
                <a:effectLst/>
                <a:latin typeface="+mn-lt"/>
                <a:ea typeface="+mn-ea"/>
                <a:cs typeface="+mn-cs"/>
              </a:rPr>
              <a:t>“This is what the </a:t>
            </a:r>
            <a:r>
              <a:rPr lang="en-GB" sz="1200" b="1" i="1" u="none" strike="noStrike" kern="1200" cap="small" dirty="0">
                <a:solidFill>
                  <a:schemeClr val="tx1"/>
                </a:solidFill>
                <a:effectLst/>
                <a:latin typeface="+mn-lt"/>
                <a:ea typeface="+mn-ea"/>
                <a:cs typeface="+mn-cs"/>
              </a:rPr>
              <a:t>Lord</a:t>
            </a:r>
            <a:r>
              <a:rPr lang="en-GB" sz="1200" b="1" i="1" u="none" strike="noStrike" kern="1200" dirty="0">
                <a:solidFill>
                  <a:schemeClr val="tx1"/>
                </a:solidFill>
                <a:effectLst/>
                <a:latin typeface="+mn-lt"/>
                <a:ea typeface="+mn-ea"/>
                <a:cs typeface="+mn-cs"/>
              </a:rPr>
              <a:t> says:  “Cursed is the one who trusts in man, who draws strength from mere flesh and whose heart turns away from the </a:t>
            </a:r>
            <a:r>
              <a:rPr lang="en-GB" sz="1200" b="1" i="1" u="none" strike="noStrike" kern="1200" cap="small" dirty="0">
                <a:solidFill>
                  <a:schemeClr val="tx1"/>
                </a:solidFill>
                <a:effectLst/>
                <a:latin typeface="+mn-lt"/>
                <a:ea typeface="+mn-ea"/>
                <a:cs typeface="+mn-cs"/>
              </a:rPr>
              <a:t>Lord</a:t>
            </a:r>
            <a:r>
              <a:rPr lang="en-GB" sz="1200" b="1" i="1" u="none" strike="noStrike" kern="1200" dirty="0">
                <a:solidFill>
                  <a:schemeClr val="tx1"/>
                </a:solidFill>
                <a:effectLst/>
                <a:latin typeface="+mn-lt"/>
                <a:ea typeface="+mn-ea"/>
                <a:cs typeface="+mn-cs"/>
              </a:rPr>
              <a:t>.  </a:t>
            </a:r>
            <a:r>
              <a:rPr lang="en-GB" sz="1200" b="1" i="1" u="none" strike="noStrike" kern="1200" baseline="30000" dirty="0">
                <a:solidFill>
                  <a:schemeClr val="tx1"/>
                </a:solidFill>
                <a:effectLst/>
                <a:latin typeface="+mn-lt"/>
                <a:ea typeface="+mn-ea"/>
                <a:cs typeface="+mn-cs"/>
              </a:rPr>
              <a:t>6 </a:t>
            </a:r>
            <a:r>
              <a:rPr lang="en-GB" sz="1200" b="1" i="1" u="none" strike="noStrike" kern="1200" dirty="0">
                <a:solidFill>
                  <a:schemeClr val="tx1"/>
                </a:solidFill>
                <a:effectLst/>
                <a:latin typeface="+mn-lt"/>
                <a:ea typeface="+mn-ea"/>
                <a:cs typeface="+mn-cs"/>
              </a:rPr>
              <a:t>That person will be like a bush in the wastelands; they will not see prosperity when it comes.  They will dwell in the parched places of the desert, in a salt land where no one lives.</a:t>
            </a:r>
          </a:p>
          <a:p>
            <a:pPr marL="171450" indent="-171450">
              <a:spcBef>
                <a:spcPct val="0"/>
              </a:spcBef>
              <a:buFontTx/>
              <a:buChar char="•"/>
            </a:pPr>
            <a:r>
              <a:rPr lang="en-GB" sz="1200" b="1" i="1" u="none" strike="noStrike" kern="1200" baseline="30000" dirty="0">
                <a:solidFill>
                  <a:schemeClr val="tx1"/>
                </a:solidFill>
                <a:effectLst/>
                <a:latin typeface="+mn-lt"/>
                <a:ea typeface="+mn-ea"/>
                <a:cs typeface="+mn-cs"/>
              </a:rPr>
              <a:t>7 </a:t>
            </a:r>
            <a:r>
              <a:rPr lang="en-GB" sz="1200" b="1" i="1" u="none" strike="noStrike" kern="1200" dirty="0">
                <a:solidFill>
                  <a:schemeClr val="tx1"/>
                </a:solidFill>
                <a:effectLst/>
                <a:latin typeface="+mn-lt"/>
                <a:ea typeface="+mn-ea"/>
                <a:cs typeface="+mn-cs"/>
              </a:rPr>
              <a:t>But blessed is the one who trusts in the </a:t>
            </a:r>
            <a:r>
              <a:rPr lang="en-GB" sz="1200" b="1" i="1" u="none" strike="noStrike" kern="1200" cap="small" dirty="0">
                <a:solidFill>
                  <a:schemeClr val="tx1"/>
                </a:solidFill>
                <a:effectLst/>
                <a:latin typeface="+mn-lt"/>
                <a:ea typeface="+mn-ea"/>
                <a:cs typeface="+mn-cs"/>
              </a:rPr>
              <a:t>Lord</a:t>
            </a:r>
            <a:r>
              <a:rPr lang="en-GB" sz="1200" b="1" i="1" u="none" strike="noStrike" kern="1200" dirty="0">
                <a:solidFill>
                  <a:schemeClr val="tx1"/>
                </a:solidFill>
                <a:effectLst/>
                <a:latin typeface="+mn-lt"/>
                <a:ea typeface="+mn-ea"/>
                <a:cs typeface="+mn-cs"/>
              </a:rPr>
              <a:t>, whose confidence is in him.  </a:t>
            </a:r>
            <a:r>
              <a:rPr lang="en-GB" sz="1200" b="1" i="1" u="none" strike="noStrike" kern="1200" baseline="30000" dirty="0">
                <a:solidFill>
                  <a:schemeClr val="tx1"/>
                </a:solidFill>
                <a:effectLst/>
                <a:latin typeface="+mn-lt"/>
                <a:ea typeface="+mn-ea"/>
                <a:cs typeface="+mn-cs"/>
              </a:rPr>
              <a:t>8 </a:t>
            </a:r>
            <a:r>
              <a:rPr lang="en-GB" sz="1200" b="1" i="1" u="none" strike="noStrike" kern="1200" dirty="0">
                <a:solidFill>
                  <a:schemeClr val="tx1"/>
                </a:solidFill>
                <a:effectLst/>
                <a:latin typeface="+mn-lt"/>
                <a:ea typeface="+mn-ea"/>
                <a:cs typeface="+mn-cs"/>
              </a:rPr>
              <a:t>They will be like a tree planted by the water that sends out its roots by the stream.  It does not fear when heat comes; its leaves are always green.  It has no worries in a year of drought and never fails to bear fruit.”  (Jeremiah 17:5-8)</a:t>
            </a:r>
          </a:p>
          <a:p>
            <a:pPr marL="171450" indent="-171450">
              <a:spcBef>
                <a:spcPct val="0"/>
              </a:spcBef>
              <a:buFontTx/>
              <a:buChar char="•"/>
            </a:pPr>
            <a:endParaRPr lang="en-GB" sz="1200" b="1" i="1" u="none" strike="noStrike" kern="1200" dirty="0">
              <a:solidFill>
                <a:schemeClr val="tx1"/>
              </a:solidFill>
              <a:effectLst/>
              <a:latin typeface="+mn-lt"/>
              <a:ea typeface="+mn-ea"/>
              <a:cs typeface="+mn-cs"/>
            </a:endParaRPr>
          </a:p>
          <a:p>
            <a:pPr marL="171450" indent="-171450">
              <a:spcBef>
                <a:spcPct val="0"/>
              </a:spcBef>
              <a:buFontTx/>
              <a:buChar char="•"/>
            </a:pPr>
            <a:r>
              <a:rPr lang="en-GB" altLang="en-US" sz="1200" b="0" i="0" u="none" strike="noStrike" kern="1200" dirty="0">
                <a:solidFill>
                  <a:schemeClr val="tx1"/>
                </a:solidFill>
                <a:effectLst/>
                <a:latin typeface="+mn-lt"/>
                <a:ea typeface="+mn-ea"/>
                <a:cs typeface="+mn-cs"/>
              </a:rPr>
              <a:t>Signs and wonders are mainly for those people who need them – to build faith – i.e. the unsaved.  The water of life is ‘deeper’ out there towards the Dead Sea.  In general, Christians should be relying for themselves on a quite confidence, born of a daily intimate walk with the Holy Spirit, and seeing regular answers to prayer. </a:t>
            </a:r>
          </a:p>
          <a:p>
            <a:pPr marL="171450" indent="-171450">
              <a:spcBef>
                <a:spcPct val="0"/>
              </a:spcBef>
              <a:buFontTx/>
              <a:buChar char="•"/>
            </a:pPr>
            <a:endParaRPr lang="en-GB" altLang="en-US" sz="1200" b="0" i="0" u="none" strike="noStrike" kern="1200" dirty="0">
              <a:solidFill>
                <a:schemeClr val="tx1"/>
              </a:solidFill>
              <a:effectLst/>
              <a:latin typeface="+mn-lt"/>
              <a:ea typeface="+mn-ea"/>
              <a:cs typeface="+mn-cs"/>
            </a:endParaRPr>
          </a:p>
          <a:p>
            <a:pPr marL="171450" indent="-171450">
              <a:spcBef>
                <a:spcPct val="0"/>
              </a:spcBef>
              <a:buFontTx/>
              <a:buChar char="•"/>
            </a:pPr>
            <a:r>
              <a:rPr lang="en-GB" altLang="en-US" sz="1200" b="1" i="1" u="none" strike="noStrike" kern="1200" dirty="0">
                <a:solidFill>
                  <a:schemeClr val="tx1"/>
                </a:solidFill>
                <a:effectLst/>
                <a:latin typeface="+mn-lt"/>
                <a:ea typeface="+mn-ea"/>
                <a:cs typeface="+mn-cs"/>
              </a:rPr>
              <a:t>“Trust in the Lord with all your heart and lean not upon your own understanding”.  </a:t>
            </a:r>
            <a:r>
              <a:rPr lang="en-GB" altLang="en-US" sz="1200" b="1" i="0" u="none" strike="noStrike" kern="1200" dirty="0">
                <a:solidFill>
                  <a:schemeClr val="tx1"/>
                </a:solidFill>
                <a:effectLst/>
                <a:latin typeface="+mn-lt"/>
                <a:ea typeface="+mn-ea"/>
                <a:cs typeface="+mn-cs"/>
              </a:rPr>
              <a:t>(Proverbs 3:1).</a:t>
            </a:r>
          </a:p>
          <a:p>
            <a:pPr marL="171450" indent="-171450">
              <a:spcBef>
                <a:spcPct val="0"/>
              </a:spcBef>
              <a:buFontTx/>
              <a:buChar char="•"/>
            </a:pPr>
            <a:endParaRPr lang="en-GB" altLang="en-US" sz="1200" b="0" i="0" u="none" strike="noStrike" kern="1200" dirty="0">
              <a:solidFill>
                <a:schemeClr val="tx1"/>
              </a:solidFill>
              <a:effectLst/>
              <a:latin typeface="+mn-lt"/>
              <a:ea typeface="+mn-ea"/>
              <a:cs typeface="+mn-cs"/>
            </a:endParaRPr>
          </a:p>
          <a:p>
            <a:pPr marL="171450" indent="-171450">
              <a:spcBef>
                <a:spcPct val="0"/>
              </a:spcBef>
              <a:buFontTx/>
              <a:buChar char="•"/>
            </a:pPr>
            <a:r>
              <a:rPr lang="en-GB" altLang="en-US" sz="1200" b="0" i="0" u="none" strike="noStrike" kern="1200" dirty="0">
                <a:solidFill>
                  <a:schemeClr val="tx1"/>
                </a:solidFill>
                <a:effectLst/>
                <a:latin typeface="+mn-lt"/>
                <a:ea typeface="+mn-ea"/>
                <a:cs typeface="+mn-cs"/>
              </a:rPr>
              <a:t>So we pray, we wait expectantly on God, we fast, we ‘soak’, we worship and praise, we invite the prophetic word into our gatherings, we TRUST in Jesus for salvation and growth. We work from a place of rest.  </a:t>
            </a:r>
            <a:r>
              <a:rPr lang="en-GB" altLang="en-US" sz="1200" b="1" i="1" u="none" strike="noStrike" kern="1200" dirty="0">
                <a:solidFill>
                  <a:schemeClr val="tx1"/>
                </a:solidFill>
                <a:effectLst/>
                <a:latin typeface="+mn-lt"/>
                <a:ea typeface="+mn-ea"/>
                <a:cs typeface="+mn-cs"/>
              </a:rPr>
              <a:t>Josheb-Basshebeth</a:t>
            </a:r>
            <a:r>
              <a:rPr lang="en-GB" altLang="en-US" sz="1200" b="0" i="0" u="none" strike="noStrike" kern="1200" dirty="0">
                <a:solidFill>
                  <a:schemeClr val="tx1"/>
                </a:solidFill>
                <a:effectLst/>
                <a:latin typeface="+mn-lt"/>
                <a:ea typeface="+mn-ea"/>
                <a:cs typeface="+mn-cs"/>
              </a:rPr>
              <a:t> was the chief of King David’s three mighty warriors; he killed eight hundred enemy soldiers with his spear in one battle.  2 Samuel 23:8.  His name means </a:t>
            </a:r>
            <a:r>
              <a:rPr lang="en-GB" altLang="en-US" sz="1200" b="1" i="1" u="none" strike="noStrike" kern="1200" dirty="0">
                <a:solidFill>
                  <a:schemeClr val="tx1"/>
                </a:solidFill>
                <a:effectLst/>
                <a:latin typeface="+mn-lt"/>
                <a:ea typeface="+mn-ea"/>
                <a:cs typeface="+mn-cs"/>
              </a:rPr>
              <a:t>“Dwelling in Rest”</a:t>
            </a:r>
            <a:r>
              <a:rPr lang="en-GB" altLang="en-US" sz="1200" b="1" i="0" u="none" strike="noStrike" kern="1200" dirty="0">
                <a:solidFill>
                  <a:schemeClr val="tx1"/>
                </a:solidFill>
                <a:effectLst/>
                <a:latin typeface="+mn-lt"/>
                <a:ea typeface="+mn-ea"/>
                <a:cs typeface="+mn-cs"/>
              </a:rPr>
              <a:t>.  </a:t>
            </a:r>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16</a:t>
            </a:fld>
            <a:endParaRPr lang="en-GB" altLang="en-US"/>
          </a:p>
        </p:txBody>
      </p:sp>
    </p:spTree>
    <p:extLst>
      <p:ext uri="{BB962C8B-B14F-4D97-AF65-F5344CB8AC3E}">
        <p14:creationId xmlns:p14="http://schemas.microsoft.com/office/powerpoint/2010/main" val="3727943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EE0F0-CD55-9FBB-74C9-563C0134E0FD}"/>
            </a:ext>
          </a:extLst>
        </p:cNvPr>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6186588-402B-1A4D-B782-8B8B895880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6DA19C9-077C-AABF-51DA-4FA7603AEA6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200" b="0" i="0" u="none" strike="noStrike" kern="1200" dirty="0">
                <a:solidFill>
                  <a:schemeClr val="tx1"/>
                </a:solidFill>
                <a:effectLst/>
                <a:latin typeface="+mn-lt"/>
                <a:ea typeface="+mn-ea"/>
                <a:cs typeface="+mn-cs"/>
              </a:rPr>
              <a:t>Part of Supernatural </a:t>
            </a:r>
            <a:r>
              <a:rPr lang="en-GB" altLang="en-US" sz="1200" b="0" i="1" u="none" strike="noStrike" kern="1200" dirty="0">
                <a:solidFill>
                  <a:schemeClr val="tx1"/>
                </a:solidFill>
                <a:effectLst/>
                <a:latin typeface="+mn-lt"/>
                <a:ea typeface="+mn-ea"/>
                <a:cs typeface="+mn-cs"/>
              </a:rPr>
              <a:t>Living </a:t>
            </a:r>
            <a:r>
              <a:rPr lang="en-GB" altLang="en-US" sz="1200" b="0" i="0" u="none" strike="noStrike" kern="1200" dirty="0">
                <a:solidFill>
                  <a:schemeClr val="tx1"/>
                </a:solidFill>
                <a:effectLst/>
                <a:latin typeface="+mn-lt"/>
                <a:ea typeface="+mn-ea"/>
                <a:cs typeface="+mn-cs"/>
              </a:rPr>
              <a:t>is Supernatural </a:t>
            </a:r>
            <a:r>
              <a:rPr lang="en-GB" altLang="en-US" sz="1200" b="0" i="1" u="none" strike="noStrike" kern="1200" dirty="0">
                <a:solidFill>
                  <a:schemeClr val="tx1"/>
                </a:solidFill>
                <a:effectLst/>
                <a:latin typeface="+mn-lt"/>
                <a:ea typeface="+mn-ea"/>
                <a:cs typeface="+mn-cs"/>
              </a:rPr>
              <a:t>Giving!</a:t>
            </a:r>
            <a:r>
              <a:rPr lang="en-GB" altLang="en-US" sz="1200" b="0" i="0" u="none" strike="noStrike" kern="1200" dirty="0">
                <a:solidFill>
                  <a:schemeClr val="tx1"/>
                </a:solidFill>
                <a:effectLst/>
                <a:latin typeface="+mn-lt"/>
                <a:ea typeface="+mn-ea"/>
                <a:cs typeface="+mn-cs"/>
              </a:rPr>
              <a:t>  We rely on God for financial provision and blessing.  This is a promise of God’s miraculous provision.  Judith and I have endeavoured to apply this principle throughout our married lives.  We can testify to the blessing of God, to His faithfulness and His generosity towards us.  </a:t>
            </a:r>
            <a:r>
              <a:rPr lang="en-GB" altLang="en-US" sz="1200" b="0" i="1" u="none" strike="noStrike" kern="1200" dirty="0">
                <a:solidFill>
                  <a:schemeClr val="tx1"/>
                </a:solidFill>
                <a:effectLst/>
                <a:latin typeface="+mn-lt"/>
                <a:ea typeface="+mn-ea"/>
                <a:cs typeface="+mn-cs"/>
              </a:rPr>
              <a:t>“Test me in this…”, </a:t>
            </a:r>
            <a:r>
              <a:rPr lang="en-GB" altLang="en-US" sz="1200" b="0" i="0" u="none" strike="noStrike" kern="1200" dirty="0">
                <a:solidFill>
                  <a:schemeClr val="tx1"/>
                </a:solidFill>
                <a:effectLst/>
                <a:latin typeface="+mn-lt"/>
                <a:ea typeface="+mn-ea"/>
                <a:cs typeface="+mn-cs"/>
              </a:rPr>
              <a:t>He says.  Our appliances do not break down and our possessions are guarded against theft.  God looks after us financially.  We are well off! </a:t>
            </a:r>
          </a:p>
          <a:p>
            <a:pPr marL="171450" indent="-171450">
              <a:spcBef>
                <a:spcPct val="0"/>
              </a:spcBef>
              <a:buFontTx/>
              <a:buChar char="•"/>
            </a:pPr>
            <a:r>
              <a:rPr lang="en-GB" altLang="en-US" sz="1200" b="0" i="0" u="none" strike="noStrike" kern="1200" dirty="0">
                <a:solidFill>
                  <a:schemeClr val="tx1"/>
                </a:solidFill>
                <a:effectLst/>
                <a:latin typeface="+mn-lt"/>
                <a:ea typeface="+mn-ea"/>
                <a:cs typeface="+mn-cs"/>
              </a:rPr>
              <a:t> </a:t>
            </a:r>
          </a:p>
          <a:p>
            <a:pPr marL="171450" indent="-171450">
              <a:spcBef>
                <a:spcPct val="0"/>
              </a:spcBef>
              <a:buFontTx/>
              <a:buChar char="•"/>
            </a:pPr>
            <a:r>
              <a:rPr lang="en-GB" altLang="en-US" sz="1200" b="0" i="0" u="none" strike="noStrike" kern="1200" dirty="0">
                <a:solidFill>
                  <a:schemeClr val="tx1"/>
                </a:solidFill>
                <a:effectLst/>
                <a:latin typeface="+mn-lt"/>
                <a:ea typeface="+mn-ea"/>
                <a:cs typeface="+mn-cs"/>
              </a:rPr>
              <a:t>TCF has always acted upon these same principles.  As a church we give 10% of our annual income to mission work </a:t>
            </a:r>
            <a:r>
              <a:rPr lang="en-GB" altLang="en-US" sz="1200" b="0" i="1" u="none" strike="noStrike" kern="1200" dirty="0">
                <a:solidFill>
                  <a:schemeClr val="tx1"/>
                </a:solidFill>
                <a:effectLst/>
                <a:latin typeface="+mn-lt"/>
                <a:ea typeface="+mn-ea"/>
                <a:cs typeface="+mn-cs"/>
              </a:rPr>
              <a:t>outside </a:t>
            </a:r>
            <a:r>
              <a:rPr lang="en-GB" altLang="en-US" sz="1200" b="0" i="0" u="none" strike="noStrike" kern="1200" dirty="0">
                <a:solidFill>
                  <a:schemeClr val="tx1"/>
                </a:solidFill>
                <a:effectLst/>
                <a:latin typeface="+mn-lt"/>
                <a:ea typeface="+mn-ea"/>
                <a:cs typeface="+mn-cs"/>
              </a:rPr>
              <a:t>anything we are involved in.  We also give another 3.33% to our Compassion Fund to meet the needs of any who cannot fund themselves for essentials.  God has blessed us as a church with financial blessings.  We do not fear a national recession.  We trust in God.</a:t>
            </a:r>
          </a:p>
          <a:p>
            <a:pPr marL="171450" indent="-171450">
              <a:spcBef>
                <a:spcPct val="0"/>
              </a:spcBef>
              <a:buFontTx/>
              <a:buChar char="•"/>
            </a:pPr>
            <a:endParaRPr lang="en-GB" altLang="en-US" sz="1200" b="0" i="0" u="none" strike="noStrike" kern="1200" dirty="0">
              <a:solidFill>
                <a:schemeClr val="tx1"/>
              </a:solidFill>
              <a:effectLst/>
              <a:latin typeface="+mn-lt"/>
              <a:ea typeface="+mn-ea"/>
              <a:cs typeface="+mn-cs"/>
            </a:endParaRPr>
          </a:p>
          <a:p>
            <a:pPr marL="171450" indent="-171450">
              <a:spcBef>
                <a:spcPct val="0"/>
              </a:spcBef>
              <a:buFontTx/>
              <a:buChar char="•"/>
            </a:pPr>
            <a:r>
              <a:rPr lang="en-GB" altLang="en-US" sz="1200" b="0" i="0" u="none" strike="noStrike" kern="1200" dirty="0">
                <a:solidFill>
                  <a:schemeClr val="tx1"/>
                </a:solidFill>
                <a:effectLst/>
                <a:latin typeface="+mn-lt"/>
                <a:ea typeface="+mn-ea"/>
                <a:cs typeface="+mn-cs"/>
              </a:rPr>
              <a:t>Rely on the supernatural God in our midst…    </a:t>
            </a:r>
          </a:p>
          <a:p>
            <a:pPr marL="171450" indent="-171450">
              <a:spcBef>
                <a:spcPct val="0"/>
              </a:spcBef>
              <a:buFontTx/>
              <a:buChar char="•"/>
            </a:pPr>
            <a:endParaRPr lang="en-GB" altLang="en-US" sz="1200" b="1" i="0" u="none" strike="noStrike" kern="1200" dirty="0">
              <a:solidFill>
                <a:schemeClr val="tx1"/>
              </a:solidFill>
              <a:effectLst/>
              <a:latin typeface="+mn-lt"/>
              <a:ea typeface="+mn-ea"/>
              <a:cs typeface="+mn-cs"/>
            </a:endParaRPr>
          </a:p>
          <a:p>
            <a:pPr marL="171450" indent="-171450">
              <a:spcBef>
                <a:spcPct val="0"/>
              </a:spcBef>
              <a:buFontTx/>
              <a:buChar char="•"/>
            </a:pPr>
            <a:r>
              <a:rPr lang="en-GB" altLang="en-US" sz="1400" b="1" i="1" dirty="0"/>
              <a:t>Psalm 127:1 NIV.  Unless the LORD builds the house, the builders labour in vain. Unless the LORD watches over the city, the guards stand watch in vain.</a:t>
            </a:r>
          </a:p>
        </p:txBody>
      </p:sp>
      <p:sp>
        <p:nvSpPr>
          <p:cNvPr id="33796" name="Footer Placeholder 3">
            <a:extLst>
              <a:ext uri="{FF2B5EF4-FFF2-40B4-BE49-F238E27FC236}">
                <a16:creationId xmlns:a16="http://schemas.microsoft.com/office/drawing/2014/main" id="{CFC94CFD-BD98-44A6-A8B3-5E1F30B3A41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B1AB8ECE-283A-2B38-BCBD-95C5A1D8E33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17</a:t>
            </a:fld>
            <a:endParaRPr lang="en-GB" altLang="en-US"/>
          </a:p>
        </p:txBody>
      </p:sp>
    </p:spTree>
    <p:extLst>
      <p:ext uri="{BB962C8B-B14F-4D97-AF65-F5344CB8AC3E}">
        <p14:creationId xmlns:p14="http://schemas.microsoft.com/office/powerpoint/2010/main" val="508521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760E850B-9B0E-424A-8F44-5E221674DA9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4BDAEDD5-AEC7-4EF7-8205-678A7F3087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base" latinLnBrk="0" hangingPunct="1">
              <a:lnSpc>
                <a:spcPct val="100000"/>
              </a:lnSpc>
              <a:spcBef>
                <a:spcPct val="0"/>
              </a:spcBef>
              <a:spcAft>
                <a:spcPct val="0"/>
              </a:spcAft>
              <a:buClrTx/>
              <a:buSzTx/>
              <a:buFontTx/>
              <a:buChar char="•"/>
              <a:tabLst/>
              <a:defRPr/>
            </a:pPr>
            <a:r>
              <a:rPr lang="en-GB" altLang="en-US" sz="1400" b="1" i="1" dirty="0"/>
              <a:t>1 Corinthians 4:20 NIV.  For the kingdom of God is not a matter of talk but of power.</a:t>
            </a:r>
          </a:p>
          <a:p>
            <a:pPr marL="171450" marR="0" lvl="0" indent="-171450" algn="l" defTabSz="914400" rtl="0" eaLnBrk="1" fontAlgn="base" latinLnBrk="0" hangingPunct="1">
              <a:lnSpc>
                <a:spcPct val="100000"/>
              </a:lnSpc>
              <a:spcBef>
                <a:spcPct val="0"/>
              </a:spcBef>
              <a:spcAft>
                <a:spcPct val="0"/>
              </a:spcAft>
              <a:buClrTx/>
              <a:buSzTx/>
              <a:buFontTx/>
              <a:buChar char="•"/>
              <a:tabLst/>
              <a:defRPr/>
            </a:pPr>
            <a:endParaRPr lang="en-GB" altLang="en-US" sz="1400" b="1" i="1" dirty="0"/>
          </a:p>
          <a:p>
            <a:pPr marL="171450" indent="-171450">
              <a:spcBef>
                <a:spcPct val="0"/>
              </a:spcBef>
              <a:buFontTx/>
              <a:buChar char="•"/>
            </a:pPr>
            <a:r>
              <a:rPr lang="en-GB" altLang="en-US" sz="1400" dirty="0"/>
              <a:t>We gather together to amplify the </a:t>
            </a:r>
            <a:r>
              <a:rPr lang="en-GB" altLang="en-US" sz="1400" i="1" dirty="0"/>
              <a:t>power </a:t>
            </a:r>
            <a:r>
              <a:rPr lang="en-GB" altLang="en-US" sz="1400" i="0" dirty="0"/>
              <a:t>of God. </a:t>
            </a:r>
            <a:r>
              <a:rPr lang="en-GB" altLang="en-US" sz="1400" b="1" i="1" dirty="0"/>
              <a:t>1 Corinthians 5:4 NIV.  So when you are assembled and I am with you in spirit, and the power of our Lord Jesus is present…</a:t>
            </a:r>
          </a:p>
          <a:p>
            <a:pPr marL="171450" indent="-171450">
              <a:spcBef>
                <a:spcPct val="0"/>
              </a:spcBef>
              <a:buFontTx/>
              <a:buChar char="•"/>
            </a:pPr>
            <a:endParaRPr lang="en-GB" altLang="en-US" sz="1400" b="1" i="1" dirty="0"/>
          </a:p>
          <a:p>
            <a:pPr marL="171450" indent="-171450">
              <a:spcBef>
                <a:spcPct val="0"/>
              </a:spcBef>
              <a:buFontTx/>
              <a:buChar char="•"/>
            </a:pPr>
            <a:r>
              <a:rPr lang="en-GB" altLang="en-US" sz="1400" b="0" i="0" dirty="0"/>
              <a:t>If we have some Uranium-235 in lots of separate containers, there is not much going on.  If we combine these containers to exceed 47 Kg, then suddenly we have ‘critical mass’ and a nuclear chain reaction begins!  Much more power!  As we gather together as a church, the power of God really begins to pour out.  We must expect this.  We must plan to do more things corporately.</a:t>
            </a:r>
          </a:p>
          <a:p>
            <a:pPr marL="171450" indent="-171450">
              <a:spcBef>
                <a:spcPct val="0"/>
              </a:spcBef>
              <a:buFontTx/>
              <a:buChar char="•"/>
            </a:pPr>
            <a:endParaRPr lang="en-GB" altLang="en-US" sz="1400" b="1" i="1" dirty="0"/>
          </a:p>
          <a:p>
            <a:pPr marL="171450" indent="-171450">
              <a:spcBef>
                <a:spcPct val="0"/>
              </a:spcBef>
              <a:buFontTx/>
              <a:buChar char="•"/>
            </a:pPr>
            <a:r>
              <a:rPr lang="en-GB" altLang="en-US" sz="1400" dirty="0"/>
              <a:t>But it’s not </a:t>
            </a:r>
            <a:r>
              <a:rPr lang="en-GB" altLang="en-US" sz="1400" i="1" dirty="0"/>
              <a:t>only </a:t>
            </a:r>
            <a:r>
              <a:rPr lang="en-GB" altLang="en-US" sz="1400" dirty="0"/>
              <a:t>about the miraculous, but also about our unity, our love for one another and our care for the poor in society.  Out aim is to bring the full vision, values, and power of Heaven to Thurrock!  Our Café should be a place where Heaven and Earth visibly meet!</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When society sees the power of Jesus at work in us, it will acknowledge that God is real and will ask </a:t>
            </a:r>
            <a:r>
              <a:rPr lang="en-GB" altLang="en-US" sz="1400" i="1" dirty="0"/>
              <a:t>us </a:t>
            </a:r>
            <a:r>
              <a:rPr lang="en-GB" altLang="en-US" sz="1400" dirty="0"/>
              <a:t>how to know him better</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The gospel is more about giving answers to unbelievers’ questions than about forcing doctrine down their throats!</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A key part of the gospel is the proclamation of the power of God.</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As we seek to enlarge the Kingdom of God, </a:t>
            </a:r>
            <a:r>
              <a:rPr lang="en-GB" altLang="en-US" sz="1400" i="1" dirty="0"/>
              <a:t>Jesus </a:t>
            </a:r>
            <a:r>
              <a:rPr lang="en-GB" altLang="en-US" sz="1400" dirty="0"/>
              <a:t>will build his church!</a:t>
            </a:r>
          </a:p>
        </p:txBody>
      </p:sp>
      <p:sp>
        <p:nvSpPr>
          <p:cNvPr id="40964" name="Footer Placeholder 3">
            <a:extLst>
              <a:ext uri="{FF2B5EF4-FFF2-40B4-BE49-F238E27FC236}">
                <a16:creationId xmlns:a16="http://schemas.microsoft.com/office/drawing/2014/main" id="{467AE09A-8D9B-4A6D-8F22-DB67BCBC427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40965" name="Slide Number Placeholder 4">
            <a:extLst>
              <a:ext uri="{FF2B5EF4-FFF2-40B4-BE49-F238E27FC236}">
                <a16:creationId xmlns:a16="http://schemas.microsoft.com/office/drawing/2014/main" id="{76C2DF1C-6F24-4940-8785-E94B8F7381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CE4738-A5CF-4410-B16B-BCCECE181920}" type="slidenum">
              <a:rPr lang="en-GB" altLang="en-US"/>
              <a:pPr/>
              <a:t>18</a:t>
            </a:fld>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C9CE2-58E2-1374-75EF-E86C9D2BEB2B}"/>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4FE8305-97D5-C1EC-EB86-3F30F9A077F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6A154E3-DAF0-8BF5-054E-5FDD3881714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Let’s combine obedience, discipline and faith to see these key qualities magnified in our church!</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Let’s be a great example to the other churches in this Borough!</a:t>
            </a:r>
          </a:p>
        </p:txBody>
      </p:sp>
      <p:sp>
        <p:nvSpPr>
          <p:cNvPr id="27652" name="Footer Placeholder 3">
            <a:extLst>
              <a:ext uri="{FF2B5EF4-FFF2-40B4-BE49-F238E27FC236}">
                <a16:creationId xmlns:a16="http://schemas.microsoft.com/office/drawing/2014/main" id="{DE54F2B9-16D5-18E1-FCAB-846BA3577AC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7653" name="Slide Number Placeholder 4">
            <a:extLst>
              <a:ext uri="{FF2B5EF4-FFF2-40B4-BE49-F238E27FC236}">
                <a16:creationId xmlns:a16="http://schemas.microsoft.com/office/drawing/2014/main" id="{DFC293B7-BF07-CE2F-3F16-AD48313A894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926F41-E79E-4F4F-A5E6-1F988429659C}" type="slidenum">
              <a:rPr lang="en-GB" altLang="en-US"/>
              <a:pPr/>
              <a:t>19</a:t>
            </a:fld>
            <a:endParaRPr lang="en-GB" altLang="en-US"/>
          </a:p>
        </p:txBody>
      </p:sp>
    </p:spTree>
    <p:extLst>
      <p:ext uri="{BB962C8B-B14F-4D97-AF65-F5344CB8AC3E}">
        <p14:creationId xmlns:p14="http://schemas.microsoft.com/office/powerpoint/2010/main" val="1847800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EDC0948E-504E-4191-9C93-8F24C90C7B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14C64A15-79BF-435E-A632-69B6E621A9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We could consider a person, biologically, or a group, such as TCF or a political Party</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As individuals we are, in many senses </a:t>
            </a:r>
            <a:r>
              <a:rPr lang="en-GB" altLang="en-US" sz="1400" i="1" dirty="0"/>
              <a:t>unique, </a:t>
            </a:r>
            <a:r>
              <a:rPr lang="en-GB" altLang="en-US" sz="1400" dirty="0"/>
              <a:t>but groups of people </a:t>
            </a:r>
            <a:r>
              <a:rPr lang="en-GB" altLang="en-US" sz="1400" i="1" dirty="0"/>
              <a:t>do have </a:t>
            </a:r>
            <a:r>
              <a:rPr lang="en-GB" altLang="en-US" sz="1400" dirty="0"/>
              <a:t>a common identity too.</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Biologically, </a:t>
            </a:r>
            <a:r>
              <a:rPr lang="en-GB" altLang="en-US" sz="1400" i="1" dirty="0"/>
              <a:t>Identity</a:t>
            </a:r>
            <a:r>
              <a:rPr lang="en-GB" altLang="en-US" sz="1400" dirty="0"/>
              <a:t> reaches back to when you were conceived (the DNA) and to your childhood upbringing, the food and exercise you took, the beliefs you acquired along the way and the things you wanted to become and to do as you reached the present day.  Some of your actions, mistakes, successes, failures, hurts and joys will also have shaped who you are today.  So, a combination of ‘nature’ and ‘nurture’.  But the biggest and most unchangeable part of that identity (biologically and psychologically) is your human DNA.  This both limits and empowers you to be some things and not others.  </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Your </a:t>
            </a:r>
            <a:r>
              <a:rPr lang="en-GB" altLang="en-US" sz="1400" i="1" dirty="0"/>
              <a:t>Culture </a:t>
            </a:r>
            <a:r>
              <a:rPr lang="en-GB" altLang="en-US" sz="1400" dirty="0"/>
              <a:t>is the sum of your values, your future vision and how you are actually choosing to live your life to work them out.  This culture is birthed out of your identity and is also energised by individuals around you and by your communities.  It carries </a:t>
            </a:r>
            <a:r>
              <a:rPr lang="en-GB" altLang="en-US" sz="1400" i="1" dirty="0"/>
              <a:t>expectations </a:t>
            </a:r>
            <a:r>
              <a:rPr lang="en-GB" altLang="en-US" sz="1400" dirty="0"/>
              <a:t>of how you should behave.  In fact, if your current culture is </a:t>
            </a:r>
            <a:r>
              <a:rPr lang="en-GB" altLang="en-US" sz="1400" i="1" dirty="0"/>
              <a:t>in conflict </a:t>
            </a:r>
            <a:r>
              <a:rPr lang="en-GB" altLang="en-US" sz="1400" dirty="0"/>
              <a:t>with your identity, it cause stress, guilt and tension.</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Today we are going to focus on the part of TCF’s Identity that is God-given – our ‘DNA’ as a church.  In future weeks we will look at other aspects of identity and culture.</a:t>
            </a:r>
          </a:p>
        </p:txBody>
      </p:sp>
      <p:sp>
        <p:nvSpPr>
          <p:cNvPr id="19460" name="Footer Placeholder 3">
            <a:extLst>
              <a:ext uri="{FF2B5EF4-FFF2-40B4-BE49-F238E27FC236}">
                <a16:creationId xmlns:a16="http://schemas.microsoft.com/office/drawing/2014/main" id="{01871F51-E00C-4E5E-8D65-54964DD3C2B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19461" name="Slide Number Placeholder 4">
            <a:extLst>
              <a:ext uri="{FF2B5EF4-FFF2-40B4-BE49-F238E27FC236}">
                <a16:creationId xmlns:a16="http://schemas.microsoft.com/office/drawing/2014/main" id="{328F2477-7932-4337-818D-0C39972E057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4C23AF1-D6B5-46E4-96E1-5D59C1371962}" type="slidenum">
              <a:rPr lang="en-GB" altLang="en-US"/>
              <a:pPr/>
              <a:t>2</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A331C51D-AF22-4423-8069-D6AFE615A9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45D1FECB-12FB-4E53-BF5D-19ADADD097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53252" name="Footer Placeholder 3">
            <a:extLst>
              <a:ext uri="{FF2B5EF4-FFF2-40B4-BE49-F238E27FC236}">
                <a16:creationId xmlns:a16="http://schemas.microsoft.com/office/drawing/2014/main" id="{72577B8E-C777-442C-B60D-845465DAEE3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solidFill>
                  <a:srgbClr val="000000"/>
                </a:solidFill>
              </a:rPr>
              <a:t>TCF's DNA - Part 1</a:t>
            </a:r>
          </a:p>
        </p:txBody>
      </p:sp>
      <p:sp>
        <p:nvSpPr>
          <p:cNvPr id="53253" name="Slide Number Placeholder 4">
            <a:extLst>
              <a:ext uri="{FF2B5EF4-FFF2-40B4-BE49-F238E27FC236}">
                <a16:creationId xmlns:a16="http://schemas.microsoft.com/office/drawing/2014/main" id="{4E57B25E-5E54-4A8B-907C-11422E3494A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2124B-8DE5-48AB-8E68-1F3A1F2E3B67}" type="slidenum">
              <a:rPr lang="en-GB" altLang="en-US">
                <a:solidFill>
                  <a:srgbClr val="000000"/>
                </a:solidFill>
              </a:rPr>
              <a:pPr/>
              <a:t>20</a:t>
            </a:fld>
            <a:endParaRPr lang="en-GB"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ED003B3-08B1-4DE3-880E-455BD68ADD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29B49A46-1C43-445B-B289-CA9C2034BF2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In the bible, God uses everyday created things to teach us spiritual lessons.  Two examples:</a:t>
            </a:r>
          </a:p>
          <a:p>
            <a:pPr marL="171450" indent="-171450">
              <a:spcBef>
                <a:spcPct val="0"/>
              </a:spcBef>
              <a:buFontTx/>
              <a:buChar char="•"/>
            </a:pPr>
            <a:r>
              <a:rPr lang="en-GB" altLang="en-US" sz="1400" i="1" dirty="0"/>
              <a:t>When I </a:t>
            </a:r>
            <a:r>
              <a:rPr lang="en-GB" altLang="en-US" sz="1400" b="1" i="1" dirty="0"/>
              <a:t>consider</a:t>
            </a:r>
            <a:r>
              <a:rPr lang="en-GB" altLang="en-US" sz="1400" i="1" dirty="0"/>
              <a:t> your heavens,  the work of your fingers, the moon and the stars, which you have set in place, what is man… (Psalm 8:3)</a:t>
            </a:r>
          </a:p>
          <a:p>
            <a:pPr marL="171450" indent="-171450">
              <a:spcBef>
                <a:spcPct val="0"/>
              </a:spcBef>
              <a:buFontTx/>
              <a:buChar char="•"/>
            </a:pPr>
            <a:r>
              <a:rPr lang="en-GB" altLang="en-US" sz="1400" i="1" dirty="0"/>
              <a:t>Go to the ant, you sluggard; </a:t>
            </a:r>
            <a:r>
              <a:rPr lang="en-GB" altLang="en-US" sz="1400" b="1" i="1" dirty="0"/>
              <a:t>consider</a:t>
            </a:r>
            <a:r>
              <a:rPr lang="en-GB" altLang="en-US" sz="1400" i="1" dirty="0"/>
              <a:t> its ways and be wise!  (</a:t>
            </a:r>
            <a:r>
              <a:rPr lang="en-GB" altLang="en-US" sz="1400" i="1" dirty="0" err="1"/>
              <a:t>Prov</a:t>
            </a:r>
            <a:r>
              <a:rPr lang="en-GB" altLang="en-US" sz="1400" i="1" dirty="0"/>
              <a:t> 6:6)</a:t>
            </a:r>
          </a:p>
          <a:p>
            <a:pPr marL="171450" indent="-171450">
              <a:spcBef>
                <a:spcPct val="0"/>
              </a:spcBef>
              <a:buFontTx/>
              <a:buChar char="•"/>
            </a:pPr>
            <a:endParaRPr lang="en-GB" altLang="en-US" sz="1400" i="1" dirty="0"/>
          </a:p>
          <a:p>
            <a:pPr marL="171450" indent="-171450">
              <a:spcBef>
                <a:spcPct val="0"/>
              </a:spcBef>
              <a:buFontTx/>
              <a:buChar char="•"/>
            </a:pPr>
            <a:r>
              <a:rPr lang="en-GB" altLang="en-US" sz="1400" dirty="0"/>
              <a:t>First, then, let’s just look at human DNA…</a:t>
            </a:r>
          </a:p>
          <a:p>
            <a:pPr marL="171450" indent="-171450">
              <a:spcBef>
                <a:spcPct val="0"/>
              </a:spcBef>
              <a:buFontTx/>
              <a:buChar char="•"/>
            </a:pPr>
            <a:r>
              <a:rPr lang="en-GB" altLang="en-US" sz="1400" dirty="0"/>
              <a:t>We will ignore the complexities of sexual reproduction and just assume that all the DNA comes from the parent cell.</a:t>
            </a:r>
          </a:p>
          <a:p>
            <a:pPr marL="171450" indent="-171450">
              <a:spcBef>
                <a:spcPct val="0"/>
              </a:spcBef>
              <a:buFontTx/>
              <a:buChar char="•"/>
            </a:pPr>
            <a:r>
              <a:rPr lang="en-GB" altLang="en-US" sz="1400" dirty="0"/>
              <a:t>Even though DNA influence is very significant, the environment is also important, of course.</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The Voyager spacecraft still moving rapidly away from the Sun would take 360 years to cover this distance!  That’s the length of one person’s bodily DNA!</a:t>
            </a:r>
          </a:p>
        </p:txBody>
      </p:sp>
      <p:sp>
        <p:nvSpPr>
          <p:cNvPr id="21508" name="Footer Placeholder 3">
            <a:extLst>
              <a:ext uri="{FF2B5EF4-FFF2-40B4-BE49-F238E27FC236}">
                <a16:creationId xmlns:a16="http://schemas.microsoft.com/office/drawing/2014/main" id="{2AF38225-28AB-4CB8-983A-8DEAE50AF06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1509" name="Slide Number Placeholder 4">
            <a:extLst>
              <a:ext uri="{FF2B5EF4-FFF2-40B4-BE49-F238E27FC236}">
                <a16:creationId xmlns:a16="http://schemas.microsoft.com/office/drawing/2014/main" id="{FB25D460-6AC7-4047-9976-E10C349E6D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703772-88E8-43FD-8071-834D5D745A0D}" type="slidenum">
              <a:rPr lang="en-GB" altLang="en-US"/>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D423792-AD2D-41D6-9F34-4E66AA06B63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2219764-3D5A-45D5-A2E1-F91A5A3BBD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Why at these important?</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When we grow as a church – as God has promised – we will expand into multiple congregation and local churches.  How we these congregations relation to each other?  Not a centralised bureaucracy.  Not an unrelated free-for-all.  But a family of churches sharing the same spiritual DNA.  Once planted, it remains forever!</a:t>
            </a:r>
          </a:p>
        </p:txBody>
      </p:sp>
      <p:sp>
        <p:nvSpPr>
          <p:cNvPr id="23556" name="Footer Placeholder 3">
            <a:extLst>
              <a:ext uri="{FF2B5EF4-FFF2-40B4-BE49-F238E27FC236}">
                <a16:creationId xmlns:a16="http://schemas.microsoft.com/office/drawing/2014/main" id="{141C331A-AC5B-4C81-B190-957971B7224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3557" name="Slide Number Placeholder 4">
            <a:extLst>
              <a:ext uri="{FF2B5EF4-FFF2-40B4-BE49-F238E27FC236}">
                <a16:creationId xmlns:a16="http://schemas.microsoft.com/office/drawing/2014/main" id="{A338F2A4-E9C5-4FCA-A692-31FEB5EB83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1B815E-D67A-4B7A-8267-829FE996D007}" type="slidenum">
              <a:rPr lang="en-GB" altLang="en-US"/>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01A3821-9254-4C80-AF40-EFA1691266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E3FAB35D-1753-4CE8-A415-0401BC45653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dirty="0"/>
          </a:p>
        </p:txBody>
      </p:sp>
      <p:sp>
        <p:nvSpPr>
          <p:cNvPr id="25604" name="Footer Placeholder 3">
            <a:extLst>
              <a:ext uri="{FF2B5EF4-FFF2-40B4-BE49-F238E27FC236}">
                <a16:creationId xmlns:a16="http://schemas.microsoft.com/office/drawing/2014/main" id="{96FB3AA6-7C83-4ACF-978C-8A13200FBA4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5605" name="Slide Number Placeholder 4">
            <a:extLst>
              <a:ext uri="{FF2B5EF4-FFF2-40B4-BE49-F238E27FC236}">
                <a16:creationId xmlns:a16="http://schemas.microsoft.com/office/drawing/2014/main" id="{C144B2C9-F86B-4491-8209-19564DDB4C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69724B-A75C-40B3-91FB-8C53DDFC5C31}" type="slidenum">
              <a:rPr lang="en-GB" altLang="en-US"/>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27D5392-1ED5-4218-AD92-CA527ECE5B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3E8E956-16D0-43DA-BFAC-7BD517E503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sz="1400" dirty="0"/>
              <a:t>I have noticed 12 ‘strands’ of DNA that help to define us.  I have arranged them in a logical sequence.    Here are all twelve.  </a:t>
            </a:r>
          </a:p>
          <a:p>
            <a:pPr marL="171450" indent="-171450">
              <a:spcBef>
                <a:spcPct val="0"/>
              </a:spcBef>
              <a:buFontTx/>
              <a:buChar char="•"/>
            </a:pPr>
            <a:endParaRPr lang="en-GB" altLang="en-US" sz="1400" dirty="0"/>
          </a:p>
          <a:p>
            <a:pPr marL="171450" indent="-171450">
              <a:spcBef>
                <a:spcPct val="0"/>
              </a:spcBef>
              <a:buFontTx/>
              <a:buChar char="•"/>
            </a:pPr>
            <a:r>
              <a:rPr lang="en-GB" altLang="en-US" sz="1400" dirty="0"/>
              <a:t>We will look at the first three today and then three more each session for the next three sessions.</a:t>
            </a:r>
          </a:p>
          <a:p>
            <a:pPr marL="171450" indent="-171450">
              <a:spcBef>
                <a:spcPct val="0"/>
              </a:spcBef>
              <a:buFontTx/>
              <a:buChar char="•"/>
            </a:pPr>
            <a:endParaRPr lang="en-GB" altLang="en-US" sz="1400" dirty="0"/>
          </a:p>
        </p:txBody>
      </p:sp>
      <p:sp>
        <p:nvSpPr>
          <p:cNvPr id="27652" name="Footer Placeholder 3">
            <a:extLst>
              <a:ext uri="{FF2B5EF4-FFF2-40B4-BE49-F238E27FC236}">
                <a16:creationId xmlns:a16="http://schemas.microsoft.com/office/drawing/2014/main" id="{4B140F6A-DA51-4120-9E0F-749C4CBBA69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7653" name="Slide Number Placeholder 4">
            <a:extLst>
              <a:ext uri="{FF2B5EF4-FFF2-40B4-BE49-F238E27FC236}">
                <a16:creationId xmlns:a16="http://schemas.microsoft.com/office/drawing/2014/main" id="{21C4BB8A-B711-45FA-8D19-E169A47700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926F41-E79E-4F4F-A5E6-1F988429659C}" type="slidenum">
              <a:rPr lang="en-GB" altLang="en-US"/>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4AB4A9B7-D135-48D6-A9CC-7906193BAB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BBD7DB9-5EE9-41F4-95A7-7CE58352C4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a:p>
        </p:txBody>
      </p:sp>
      <p:sp>
        <p:nvSpPr>
          <p:cNvPr id="29700" name="Footer Placeholder 3">
            <a:extLst>
              <a:ext uri="{FF2B5EF4-FFF2-40B4-BE49-F238E27FC236}">
                <a16:creationId xmlns:a16="http://schemas.microsoft.com/office/drawing/2014/main" id="{8E9B5574-B281-448C-B064-7731C1EBA2F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29701" name="Slide Number Placeholder 4">
            <a:extLst>
              <a:ext uri="{FF2B5EF4-FFF2-40B4-BE49-F238E27FC236}">
                <a16:creationId xmlns:a16="http://schemas.microsoft.com/office/drawing/2014/main" id="{031373FD-AB57-40ED-981C-8E8275982F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57C586-B94B-4D43-9133-AB5E234CEB55}" type="slidenum">
              <a:rPr lang="en-GB" altLang="en-US"/>
              <a:pPr/>
              <a:t>7</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7F1DB90-5021-40D7-91A7-30BAAC40BB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B6B6D4A-ACEC-4B8A-88E7-F041571396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a:p>
        </p:txBody>
      </p:sp>
      <p:sp>
        <p:nvSpPr>
          <p:cNvPr id="31748" name="Footer Placeholder 3">
            <a:extLst>
              <a:ext uri="{FF2B5EF4-FFF2-40B4-BE49-F238E27FC236}">
                <a16:creationId xmlns:a16="http://schemas.microsoft.com/office/drawing/2014/main" id="{DB86768E-D4A4-47FE-9450-23B4F16ADE0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1749" name="Slide Number Placeholder 4">
            <a:extLst>
              <a:ext uri="{FF2B5EF4-FFF2-40B4-BE49-F238E27FC236}">
                <a16:creationId xmlns:a16="http://schemas.microsoft.com/office/drawing/2014/main" id="{D36B7ABB-57EC-49AA-81CD-6729EAE1BB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2CF66E-5D26-4A34-97E2-8423530D494E}" type="slidenum">
              <a:rPr lang="en-GB" altLang="en-US"/>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8234065-62A4-4EF9-90A6-2BFA523255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1A81897-746C-47F8-8436-ED6C61A702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GB" altLang="en-US" sz="1400"/>
          </a:p>
        </p:txBody>
      </p:sp>
      <p:sp>
        <p:nvSpPr>
          <p:cNvPr id="33796" name="Footer Placeholder 3">
            <a:extLst>
              <a:ext uri="{FF2B5EF4-FFF2-40B4-BE49-F238E27FC236}">
                <a16:creationId xmlns:a16="http://schemas.microsoft.com/office/drawing/2014/main" id="{E78F9DCC-B847-4E38-88F8-4B172787813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a:t>TCF's DNA - Part 1</a:t>
            </a:r>
          </a:p>
        </p:txBody>
      </p:sp>
      <p:sp>
        <p:nvSpPr>
          <p:cNvPr id="33797" name="Slide Number Placeholder 4">
            <a:extLst>
              <a:ext uri="{FF2B5EF4-FFF2-40B4-BE49-F238E27FC236}">
                <a16:creationId xmlns:a16="http://schemas.microsoft.com/office/drawing/2014/main" id="{1C863A39-DB66-4C8E-AF76-FF0681F7AE4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206D84-06B8-4CEF-9912-9A0128D0DEE2}" type="slidenum">
              <a:rPr lang="en-GB" altLang="en-US"/>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0A28FD-4ABE-41DC-9BF8-9113C49305A7}"/>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86F65F88-3DEA-4D42-944E-6E7FD7E2869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B17687C-72FA-482F-9FC4-823BA8F5C1F3}"/>
              </a:ext>
            </a:extLst>
          </p:cNvPr>
          <p:cNvSpPr>
            <a:spLocks noGrp="1"/>
          </p:cNvSpPr>
          <p:nvPr>
            <p:ph type="sldNum" sz="quarter" idx="12"/>
          </p:nvPr>
        </p:nvSpPr>
        <p:spPr/>
        <p:txBody>
          <a:bodyPr/>
          <a:lstStyle>
            <a:lvl1pPr>
              <a:defRPr smtClean="0"/>
            </a:lvl1pPr>
          </a:lstStyle>
          <a:p>
            <a:pPr>
              <a:defRPr/>
            </a:pPr>
            <a:fld id="{57AC8920-94B1-424F-9DB9-43D5B72F6493}" type="slidenum">
              <a:rPr lang="es-ES" altLang="en-US"/>
              <a:pPr>
                <a:defRPr/>
              </a:pPr>
              <a:t>‹#›</a:t>
            </a:fld>
            <a:endParaRPr lang="es-ES" altLang="en-US"/>
          </a:p>
        </p:txBody>
      </p:sp>
    </p:spTree>
    <p:extLst>
      <p:ext uri="{BB962C8B-B14F-4D97-AF65-F5344CB8AC3E}">
        <p14:creationId xmlns:p14="http://schemas.microsoft.com/office/powerpoint/2010/main" val="234645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7E7215-63C3-4BC7-AF31-D3B951A77898}"/>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7239B2AD-CC32-48B2-B93A-71243C9ACEF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E070CC10-DF04-40C9-A8F3-19D991A7A9B5}"/>
              </a:ext>
            </a:extLst>
          </p:cNvPr>
          <p:cNvSpPr>
            <a:spLocks noGrp="1"/>
          </p:cNvSpPr>
          <p:nvPr>
            <p:ph type="sldNum" sz="quarter" idx="12"/>
          </p:nvPr>
        </p:nvSpPr>
        <p:spPr/>
        <p:txBody>
          <a:bodyPr/>
          <a:lstStyle>
            <a:lvl1pPr>
              <a:defRPr smtClean="0"/>
            </a:lvl1pPr>
          </a:lstStyle>
          <a:p>
            <a:pPr>
              <a:defRPr/>
            </a:pPr>
            <a:fld id="{C15EEE98-9C23-4A41-8068-39604DB406ED}" type="slidenum">
              <a:rPr lang="es-ES" altLang="en-US"/>
              <a:pPr>
                <a:defRPr/>
              </a:pPr>
              <a:t>‹#›</a:t>
            </a:fld>
            <a:endParaRPr lang="es-ES" altLang="en-US"/>
          </a:p>
        </p:txBody>
      </p:sp>
    </p:spTree>
    <p:extLst>
      <p:ext uri="{BB962C8B-B14F-4D97-AF65-F5344CB8AC3E}">
        <p14:creationId xmlns:p14="http://schemas.microsoft.com/office/powerpoint/2010/main" val="143763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2BC102-3A9B-4539-BB3F-3FF10F32019D}"/>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3F14289C-873F-48CF-BD40-CC21F8D8578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49AD1CD8-0D20-4335-9D6D-39C2664CA92D}"/>
              </a:ext>
            </a:extLst>
          </p:cNvPr>
          <p:cNvSpPr>
            <a:spLocks noGrp="1"/>
          </p:cNvSpPr>
          <p:nvPr>
            <p:ph type="sldNum" sz="quarter" idx="12"/>
          </p:nvPr>
        </p:nvSpPr>
        <p:spPr/>
        <p:txBody>
          <a:bodyPr/>
          <a:lstStyle>
            <a:lvl1pPr>
              <a:defRPr smtClean="0"/>
            </a:lvl1pPr>
          </a:lstStyle>
          <a:p>
            <a:pPr>
              <a:defRPr/>
            </a:pPr>
            <a:fld id="{0D30ABCF-6961-4DA1-AD77-6B129331B6F7}" type="slidenum">
              <a:rPr lang="es-ES" altLang="en-US"/>
              <a:pPr>
                <a:defRPr/>
              </a:pPr>
              <a:t>‹#›</a:t>
            </a:fld>
            <a:endParaRPr lang="es-ES" altLang="en-US"/>
          </a:p>
        </p:txBody>
      </p:sp>
    </p:spTree>
    <p:extLst>
      <p:ext uri="{BB962C8B-B14F-4D97-AF65-F5344CB8AC3E}">
        <p14:creationId xmlns:p14="http://schemas.microsoft.com/office/powerpoint/2010/main" val="1242864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AC5C616A-FBF4-4AFA-9885-B2E6DBFF98F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04EB93A0-4FEE-49B6-9F26-979F067109E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9974D722-2ED8-487F-AE8A-9B7C89F49701}"/>
              </a:ext>
            </a:extLst>
          </p:cNvPr>
          <p:cNvSpPr>
            <a:spLocks noGrp="1" noChangeArrowheads="1"/>
          </p:cNvSpPr>
          <p:nvPr>
            <p:ph type="sldNum" sz="quarter" idx="12"/>
          </p:nvPr>
        </p:nvSpPr>
        <p:spPr>
          <a:ln/>
        </p:spPr>
        <p:txBody>
          <a:bodyPr/>
          <a:lstStyle>
            <a:lvl1pPr>
              <a:defRPr/>
            </a:lvl1pPr>
          </a:lstStyle>
          <a:p>
            <a:pPr>
              <a:defRPr/>
            </a:pPr>
            <a:fld id="{A7266524-5CDF-4324-A20D-D422C5718AE0}" type="slidenum">
              <a:rPr lang="es-ES" altLang="en-US"/>
              <a:pPr>
                <a:defRPr/>
              </a:pPr>
              <a:t>‹#›</a:t>
            </a:fld>
            <a:endParaRPr lang="es-ES" altLang="en-US"/>
          </a:p>
        </p:txBody>
      </p:sp>
    </p:spTree>
    <p:extLst>
      <p:ext uri="{BB962C8B-B14F-4D97-AF65-F5344CB8AC3E}">
        <p14:creationId xmlns:p14="http://schemas.microsoft.com/office/powerpoint/2010/main" val="2416046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EAA5241-1EFF-4B43-9253-9AE22C2E18E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CA0237A8-07C1-4664-8A4D-45FA1BFDEE5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435A0E14-F5DE-4708-9E5B-F2649A1EA8DB}"/>
              </a:ext>
            </a:extLst>
          </p:cNvPr>
          <p:cNvSpPr>
            <a:spLocks noGrp="1" noChangeArrowheads="1"/>
          </p:cNvSpPr>
          <p:nvPr>
            <p:ph type="sldNum" sz="quarter" idx="12"/>
          </p:nvPr>
        </p:nvSpPr>
        <p:spPr>
          <a:ln/>
        </p:spPr>
        <p:txBody>
          <a:bodyPr/>
          <a:lstStyle>
            <a:lvl1pPr>
              <a:defRPr/>
            </a:lvl1pPr>
          </a:lstStyle>
          <a:p>
            <a:pPr>
              <a:defRPr/>
            </a:pPr>
            <a:fld id="{FAFA7641-E13C-45EB-AA61-4D0E4A6492B6}" type="slidenum">
              <a:rPr lang="es-ES" altLang="en-US"/>
              <a:pPr>
                <a:defRPr/>
              </a:pPr>
              <a:t>‹#›</a:t>
            </a:fld>
            <a:endParaRPr lang="es-ES" altLang="en-US"/>
          </a:p>
        </p:txBody>
      </p:sp>
    </p:spTree>
    <p:extLst>
      <p:ext uri="{BB962C8B-B14F-4D97-AF65-F5344CB8AC3E}">
        <p14:creationId xmlns:p14="http://schemas.microsoft.com/office/powerpoint/2010/main" val="1460675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143ABEA-9027-44FF-AB3C-4002662C464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2178A67D-10D3-414D-A990-C6DFAC678732}"/>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C45BE5BC-1618-479E-BC68-D221C630C74F}"/>
              </a:ext>
            </a:extLst>
          </p:cNvPr>
          <p:cNvSpPr>
            <a:spLocks noGrp="1" noChangeArrowheads="1"/>
          </p:cNvSpPr>
          <p:nvPr>
            <p:ph type="sldNum" sz="quarter" idx="12"/>
          </p:nvPr>
        </p:nvSpPr>
        <p:spPr>
          <a:ln/>
        </p:spPr>
        <p:txBody>
          <a:bodyPr/>
          <a:lstStyle>
            <a:lvl1pPr>
              <a:defRPr/>
            </a:lvl1pPr>
          </a:lstStyle>
          <a:p>
            <a:pPr>
              <a:defRPr/>
            </a:pPr>
            <a:fld id="{78918355-D20A-49A1-944A-06D0FA1AD53D}" type="slidenum">
              <a:rPr lang="es-ES" altLang="en-US"/>
              <a:pPr>
                <a:defRPr/>
              </a:pPr>
              <a:t>‹#›</a:t>
            </a:fld>
            <a:endParaRPr lang="es-ES" altLang="en-US"/>
          </a:p>
        </p:txBody>
      </p:sp>
    </p:spTree>
    <p:extLst>
      <p:ext uri="{BB962C8B-B14F-4D97-AF65-F5344CB8AC3E}">
        <p14:creationId xmlns:p14="http://schemas.microsoft.com/office/powerpoint/2010/main" val="1259629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31BEDC9-ECCA-421E-9A88-A4077DD3506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B8FD8986-B86D-4246-9A1C-4E33AF393687}"/>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04FA6710-4AD5-4DAB-B330-D5514505AFE3}"/>
              </a:ext>
            </a:extLst>
          </p:cNvPr>
          <p:cNvSpPr>
            <a:spLocks noGrp="1" noChangeArrowheads="1"/>
          </p:cNvSpPr>
          <p:nvPr>
            <p:ph type="sldNum" sz="quarter" idx="12"/>
          </p:nvPr>
        </p:nvSpPr>
        <p:spPr>
          <a:ln/>
        </p:spPr>
        <p:txBody>
          <a:bodyPr/>
          <a:lstStyle>
            <a:lvl1pPr>
              <a:defRPr/>
            </a:lvl1pPr>
          </a:lstStyle>
          <a:p>
            <a:pPr>
              <a:defRPr/>
            </a:pPr>
            <a:fld id="{9AF62A0D-0236-4EBC-8C20-BAFC68E299B9}" type="slidenum">
              <a:rPr lang="es-ES" altLang="en-US"/>
              <a:pPr>
                <a:defRPr/>
              </a:pPr>
              <a:t>‹#›</a:t>
            </a:fld>
            <a:endParaRPr lang="es-ES" altLang="en-US"/>
          </a:p>
        </p:txBody>
      </p:sp>
    </p:spTree>
    <p:extLst>
      <p:ext uri="{BB962C8B-B14F-4D97-AF65-F5344CB8AC3E}">
        <p14:creationId xmlns:p14="http://schemas.microsoft.com/office/powerpoint/2010/main" val="1145133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6AE5682-AF3A-4388-A5E3-7A4FE9A6337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C75EB507-DCCC-437D-A6D3-5D3F0F7FD4E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9" name="Rectangle 6">
            <a:extLst>
              <a:ext uri="{FF2B5EF4-FFF2-40B4-BE49-F238E27FC236}">
                <a16:creationId xmlns:a16="http://schemas.microsoft.com/office/drawing/2014/main" id="{5DA5DC37-2942-44AB-9D61-B9EA62CC6189}"/>
              </a:ext>
            </a:extLst>
          </p:cNvPr>
          <p:cNvSpPr>
            <a:spLocks noGrp="1" noChangeArrowheads="1"/>
          </p:cNvSpPr>
          <p:nvPr>
            <p:ph type="sldNum" sz="quarter" idx="12"/>
          </p:nvPr>
        </p:nvSpPr>
        <p:spPr>
          <a:ln/>
        </p:spPr>
        <p:txBody>
          <a:bodyPr/>
          <a:lstStyle>
            <a:lvl1pPr>
              <a:defRPr/>
            </a:lvl1pPr>
          </a:lstStyle>
          <a:p>
            <a:pPr>
              <a:defRPr/>
            </a:pPr>
            <a:fld id="{CA344CDC-5A8A-412B-9585-C90FDD2975A3}" type="slidenum">
              <a:rPr lang="es-ES" altLang="en-US"/>
              <a:pPr>
                <a:defRPr/>
              </a:pPr>
              <a:t>‹#›</a:t>
            </a:fld>
            <a:endParaRPr lang="es-ES" altLang="en-US"/>
          </a:p>
        </p:txBody>
      </p:sp>
    </p:spTree>
    <p:extLst>
      <p:ext uri="{BB962C8B-B14F-4D97-AF65-F5344CB8AC3E}">
        <p14:creationId xmlns:p14="http://schemas.microsoft.com/office/powerpoint/2010/main" val="268439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498EC05-27A8-4993-80F5-8EBD4E5E2A4F}"/>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88B10C26-EE79-4CDB-9AED-1DE7CEDC6DDB}"/>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5" name="Rectangle 6">
            <a:extLst>
              <a:ext uri="{FF2B5EF4-FFF2-40B4-BE49-F238E27FC236}">
                <a16:creationId xmlns:a16="http://schemas.microsoft.com/office/drawing/2014/main" id="{F8992683-2F8E-44A5-8B6F-67AD65617040}"/>
              </a:ext>
            </a:extLst>
          </p:cNvPr>
          <p:cNvSpPr>
            <a:spLocks noGrp="1" noChangeArrowheads="1"/>
          </p:cNvSpPr>
          <p:nvPr>
            <p:ph type="sldNum" sz="quarter" idx="12"/>
          </p:nvPr>
        </p:nvSpPr>
        <p:spPr>
          <a:ln/>
        </p:spPr>
        <p:txBody>
          <a:bodyPr/>
          <a:lstStyle>
            <a:lvl1pPr>
              <a:defRPr/>
            </a:lvl1pPr>
          </a:lstStyle>
          <a:p>
            <a:pPr>
              <a:defRPr/>
            </a:pPr>
            <a:fld id="{6D99F74C-8E1E-4C62-8967-526775FFF531}" type="slidenum">
              <a:rPr lang="es-ES" altLang="en-US"/>
              <a:pPr>
                <a:defRPr/>
              </a:pPr>
              <a:t>‹#›</a:t>
            </a:fld>
            <a:endParaRPr lang="es-ES" altLang="en-US"/>
          </a:p>
        </p:txBody>
      </p:sp>
    </p:spTree>
    <p:extLst>
      <p:ext uri="{BB962C8B-B14F-4D97-AF65-F5344CB8AC3E}">
        <p14:creationId xmlns:p14="http://schemas.microsoft.com/office/powerpoint/2010/main" val="991161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AEED921-3C54-461F-A3A0-D0F4D52D4714}"/>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BB1E93E4-765F-4F5D-B704-A883CFC927B5}"/>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4" name="Rectangle 6">
            <a:extLst>
              <a:ext uri="{FF2B5EF4-FFF2-40B4-BE49-F238E27FC236}">
                <a16:creationId xmlns:a16="http://schemas.microsoft.com/office/drawing/2014/main" id="{B427FB28-38B1-4A89-BBC8-F8E236D14F84}"/>
              </a:ext>
            </a:extLst>
          </p:cNvPr>
          <p:cNvSpPr>
            <a:spLocks noGrp="1" noChangeArrowheads="1"/>
          </p:cNvSpPr>
          <p:nvPr>
            <p:ph type="sldNum" sz="quarter" idx="12"/>
          </p:nvPr>
        </p:nvSpPr>
        <p:spPr>
          <a:ln/>
        </p:spPr>
        <p:txBody>
          <a:bodyPr/>
          <a:lstStyle>
            <a:lvl1pPr>
              <a:defRPr/>
            </a:lvl1pPr>
          </a:lstStyle>
          <a:p>
            <a:pPr>
              <a:defRPr/>
            </a:pPr>
            <a:fld id="{9BD65BE2-187E-4E19-A3A4-A417ECC9E6C4}" type="slidenum">
              <a:rPr lang="es-ES" altLang="en-US"/>
              <a:pPr>
                <a:defRPr/>
              </a:pPr>
              <a:t>‹#›</a:t>
            </a:fld>
            <a:endParaRPr lang="es-ES" altLang="en-US"/>
          </a:p>
        </p:txBody>
      </p:sp>
    </p:spTree>
    <p:extLst>
      <p:ext uri="{BB962C8B-B14F-4D97-AF65-F5344CB8AC3E}">
        <p14:creationId xmlns:p14="http://schemas.microsoft.com/office/powerpoint/2010/main" val="1749348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165EB5B-A83A-43E8-B3CA-9002E7C99B4D}"/>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566C6EB8-5140-4FA4-A133-658265A1B79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A161204F-E595-40AE-8272-6CC629F6A73C}"/>
              </a:ext>
            </a:extLst>
          </p:cNvPr>
          <p:cNvSpPr>
            <a:spLocks noGrp="1" noChangeArrowheads="1"/>
          </p:cNvSpPr>
          <p:nvPr>
            <p:ph type="sldNum" sz="quarter" idx="12"/>
          </p:nvPr>
        </p:nvSpPr>
        <p:spPr>
          <a:ln/>
        </p:spPr>
        <p:txBody>
          <a:bodyPr/>
          <a:lstStyle>
            <a:lvl1pPr>
              <a:defRPr/>
            </a:lvl1pPr>
          </a:lstStyle>
          <a:p>
            <a:pPr>
              <a:defRPr/>
            </a:pPr>
            <a:fld id="{B36313C6-37C3-44C0-9A94-2B72819E5B5C}" type="slidenum">
              <a:rPr lang="es-ES" altLang="en-US"/>
              <a:pPr>
                <a:defRPr/>
              </a:pPr>
              <a:t>‹#›</a:t>
            </a:fld>
            <a:endParaRPr lang="es-ES" altLang="en-US"/>
          </a:p>
        </p:txBody>
      </p:sp>
    </p:spTree>
    <p:extLst>
      <p:ext uri="{BB962C8B-B14F-4D97-AF65-F5344CB8AC3E}">
        <p14:creationId xmlns:p14="http://schemas.microsoft.com/office/powerpoint/2010/main" val="258122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34FB2E-0359-4696-A265-BE9184A8758F}"/>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BC5D91A6-A500-4738-9A4C-FA04AC84234A}"/>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2BA6A3E9-F836-4FE1-BC77-341D7E8DAB8D}"/>
              </a:ext>
            </a:extLst>
          </p:cNvPr>
          <p:cNvSpPr>
            <a:spLocks noGrp="1"/>
          </p:cNvSpPr>
          <p:nvPr>
            <p:ph type="sldNum" sz="quarter" idx="12"/>
          </p:nvPr>
        </p:nvSpPr>
        <p:spPr/>
        <p:txBody>
          <a:bodyPr/>
          <a:lstStyle>
            <a:lvl1pPr>
              <a:defRPr smtClean="0"/>
            </a:lvl1pPr>
          </a:lstStyle>
          <a:p>
            <a:pPr>
              <a:defRPr/>
            </a:pPr>
            <a:fld id="{08769109-D7B1-40B9-ACE0-5C361A51236C}" type="slidenum">
              <a:rPr lang="es-ES" altLang="en-US"/>
              <a:pPr>
                <a:defRPr/>
              </a:pPr>
              <a:t>‹#›</a:t>
            </a:fld>
            <a:endParaRPr lang="es-ES" altLang="en-US"/>
          </a:p>
        </p:txBody>
      </p:sp>
    </p:spTree>
    <p:extLst>
      <p:ext uri="{BB962C8B-B14F-4D97-AF65-F5344CB8AC3E}">
        <p14:creationId xmlns:p14="http://schemas.microsoft.com/office/powerpoint/2010/main" val="3239309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17E515EB-A422-428F-900C-0A432DBBBF7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AF5D4710-FF37-4E78-A786-C8A0ADB3A2A8}"/>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7" name="Rectangle 6">
            <a:extLst>
              <a:ext uri="{FF2B5EF4-FFF2-40B4-BE49-F238E27FC236}">
                <a16:creationId xmlns:a16="http://schemas.microsoft.com/office/drawing/2014/main" id="{30DCB304-3DCA-48FE-9E91-27797E2D4B26}"/>
              </a:ext>
            </a:extLst>
          </p:cNvPr>
          <p:cNvSpPr>
            <a:spLocks noGrp="1" noChangeArrowheads="1"/>
          </p:cNvSpPr>
          <p:nvPr>
            <p:ph type="sldNum" sz="quarter" idx="12"/>
          </p:nvPr>
        </p:nvSpPr>
        <p:spPr>
          <a:ln/>
        </p:spPr>
        <p:txBody>
          <a:bodyPr/>
          <a:lstStyle>
            <a:lvl1pPr>
              <a:defRPr/>
            </a:lvl1pPr>
          </a:lstStyle>
          <a:p>
            <a:pPr>
              <a:defRPr/>
            </a:pPr>
            <a:fld id="{3D996C96-9C55-4ECF-ACBE-7F759BE05DC2}" type="slidenum">
              <a:rPr lang="es-ES" altLang="en-US"/>
              <a:pPr>
                <a:defRPr/>
              </a:pPr>
              <a:t>‹#›</a:t>
            </a:fld>
            <a:endParaRPr lang="es-ES" altLang="en-US"/>
          </a:p>
        </p:txBody>
      </p:sp>
    </p:spTree>
    <p:extLst>
      <p:ext uri="{BB962C8B-B14F-4D97-AF65-F5344CB8AC3E}">
        <p14:creationId xmlns:p14="http://schemas.microsoft.com/office/powerpoint/2010/main" val="3563425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F2622F-5138-47B7-ACA4-01DEA1579BB8}"/>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8CA4EE8B-10F7-4798-9FDD-0A63285B9D4C}"/>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337066A8-04AD-42A9-8147-671B267A8143}"/>
              </a:ext>
            </a:extLst>
          </p:cNvPr>
          <p:cNvSpPr>
            <a:spLocks noGrp="1" noChangeArrowheads="1"/>
          </p:cNvSpPr>
          <p:nvPr>
            <p:ph type="sldNum" sz="quarter" idx="12"/>
          </p:nvPr>
        </p:nvSpPr>
        <p:spPr>
          <a:ln/>
        </p:spPr>
        <p:txBody>
          <a:bodyPr/>
          <a:lstStyle>
            <a:lvl1pPr>
              <a:defRPr/>
            </a:lvl1pPr>
          </a:lstStyle>
          <a:p>
            <a:pPr>
              <a:defRPr/>
            </a:pPr>
            <a:fld id="{678E7F71-8296-47A0-A5AA-31DB857C700B}" type="slidenum">
              <a:rPr lang="es-ES" altLang="en-US"/>
              <a:pPr>
                <a:defRPr/>
              </a:pPr>
              <a:t>‹#›</a:t>
            </a:fld>
            <a:endParaRPr lang="es-ES" altLang="en-US"/>
          </a:p>
        </p:txBody>
      </p:sp>
    </p:spTree>
    <p:extLst>
      <p:ext uri="{BB962C8B-B14F-4D97-AF65-F5344CB8AC3E}">
        <p14:creationId xmlns:p14="http://schemas.microsoft.com/office/powerpoint/2010/main" val="420703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D468473-86ED-436C-89FB-D2118355A56B}"/>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D8FA704E-9D6A-4F90-B394-77E85838DFD0}"/>
              </a:ext>
            </a:extLst>
          </p:cNvPr>
          <p:cNvSpPr>
            <a:spLocks noGrp="1" noChangeArrowheads="1"/>
          </p:cNvSpPr>
          <p:nvPr>
            <p:ph type="ftr" sz="quarter" idx="11"/>
          </p:nvPr>
        </p:nvSpPr>
        <p:spPr>
          <a:ln/>
        </p:spPr>
        <p:txBody>
          <a:bodyPr/>
          <a:lstStyle>
            <a:lvl1pPr>
              <a:defRPr/>
            </a:lvl1pPr>
          </a:lstStyle>
          <a:p>
            <a:pPr>
              <a:defRPr/>
            </a:pPr>
            <a:r>
              <a:rPr lang="es-ES" altLang="en-US"/>
              <a:t>TCF's DNA - Part 1</a:t>
            </a:r>
          </a:p>
        </p:txBody>
      </p:sp>
      <p:sp>
        <p:nvSpPr>
          <p:cNvPr id="6" name="Rectangle 6">
            <a:extLst>
              <a:ext uri="{FF2B5EF4-FFF2-40B4-BE49-F238E27FC236}">
                <a16:creationId xmlns:a16="http://schemas.microsoft.com/office/drawing/2014/main" id="{A88FE477-9026-4924-B3E8-FC0F06E1DE1C}"/>
              </a:ext>
            </a:extLst>
          </p:cNvPr>
          <p:cNvSpPr>
            <a:spLocks noGrp="1" noChangeArrowheads="1"/>
          </p:cNvSpPr>
          <p:nvPr>
            <p:ph type="sldNum" sz="quarter" idx="12"/>
          </p:nvPr>
        </p:nvSpPr>
        <p:spPr>
          <a:ln/>
        </p:spPr>
        <p:txBody>
          <a:bodyPr/>
          <a:lstStyle>
            <a:lvl1pPr>
              <a:defRPr/>
            </a:lvl1pPr>
          </a:lstStyle>
          <a:p>
            <a:pPr>
              <a:defRPr/>
            </a:pPr>
            <a:fld id="{94B80DB5-0C1E-484C-A817-CBB763861AEF}" type="slidenum">
              <a:rPr lang="es-ES" altLang="en-US"/>
              <a:pPr>
                <a:defRPr/>
              </a:pPr>
              <a:t>‹#›</a:t>
            </a:fld>
            <a:endParaRPr lang="es-ES" altLang="en-US"/>
          </a:p>
        </p:txBody>
      </p:sp>
    </p:spTree>
    <p:extLst>
      <p:ext uri="{BB962C8B-B14F-4D97-AF65-F5344CB8AC3E}">
        <p14:creationId xmlns:p14="http://schemas.microsoft.com/office/powerpoint/2010/main" val="2984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5064524-C88E-42C1-BE5F-A0E54A976474}"/>
              </a:ext>
            </a:extLst>
          </p:cNvPr>
          <p:cNvSpPr>
            <a:spLocks noGrp="1"/>
          </p:cNvSpPr>
          <p:nvPr>
            <p:ph type="dt" sz="half" idx="10"/>
          </p:nvPr>
        </p:nvSpPr>
        <p:spPr/>
        <p:txBody>
          <a:bodyPr/>
          <a:lstStyle>
            <a:lvl1pPr>
              <a:defRPr/>
            </a:lvl1pPr>
          </a:lstStyle>
          <a:p>
            <a:pPr>
              <a:defRPr/>
            </a:pPr>
            <a:endParaRPr lang="es-ES" altLang="en-US"/>
          </a:p>
        </p:txBody>
      </p:sp>
      <p:sp>
        <p:nvSpPr>
          <p:cNvPr id="5" name="Footer Placeholder 4">
            <a:extLst>
              <a:ext uri="{FF2B5EF4-FFF2-40B4-BE49-F238E27FC236}">
                <a16:creationId xmlns:a16="http://schemas.microsoft.com/office/drawing/2014/main" id="{5F4044B6-8D93-41A0-BC9E-0D40AE33B159}"/>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6" name="Slide Number Placeholder 5">
            <a:extLst>
              <a:ext uri="{FF2B5EF4-FFF2-40B4-BE49-F238E27FC236}">
                <a16:creationId xmlns:a16="http://schemas.microsoft.com/office/drawing/2014/main" id="{0588CDA4-A268-429C-AE1B-B42AA5B0BE26}"/>
              </a:ext>
            </a:extLst>
          </p:cNvPr>
          <p:cNvSpPr>
            <a:spLocks noGrp="1"/>
          </p:cNvSpPr>
          <p:nvPr>
            <p:ph type="sldNum" sz="quarter" idx="12"/>
          </p:nvPr>
        </p:nvSpPr>
        <p:spPr/>
        <p:txBody>
          <a:bodyPr/>
          <a:lstStyle>
            <a:lvl1pPr>
              <a:defRPr smtClean="0"/>
            </a:lvl1pPr>
          </a:lstStyle>
          <a:p>
            <a:pPr>
              <a:defRPr/>
            </a:pPr>
            <a:fld id="{09E9DA07-CD18-44AA-AF9F-AAD65547BD75}" type="slidenum">
              <a:rPr lang="es-ES" altLang="en-US"/>
              <a:pPr>
                <a:defRPr/>
              </a:pPr>
              <a:t>‹#›</a:t>
            </a:fld>
            <a:endParaRPr lang="es-ES" altLang="en-US"/>
          </a:p>
        </p:txBody>
      </p:sp>
    </p:spTree>
    <p:extLst>
      <p:ext uri="{BB962C8B-B14F-4D97-AF65-F5344CB8AC3E}">
        <p14:creationId xmlns:p14="http://schemas.microsoft.com/office/powerpoint/2010/main" val="225167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19D5FD-C4F8-4DA6-B4F6-2A94E63D6972}"/>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8395598-D862-4602-986A-0F6B1455494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7754E303-253E-4ED4-85DF-737D99409937}"/>
              </a:ext>
            </a:extLst>
          </p:cNvPr>
          <p:cNvSpPr>
            <a:spLocks noGrp="1"/>
          </p:cNvSpPr>
          <p:nvPr>
            <p:ph type="sldNum" sz="quarter" idx="12"/>
          </p:nvPr>
        </p:nvSpPr>
        <p:spPr/>
        <p:txBody>
          <a:bodyPr/>
          <a:lstStyle>
            <a:lvl1pPr>
              <a:defRPr smtClean="0"/>
            </a:lvl1pPr>
          </a:lstStyle>
          <a:p>
            <a:pPr>
              <a:defRPr/>
            </a:pPr>
            <a:fld id="{D2766CC8-3E84-41FF-A1F2-1F3C736EA8E1}" type="slidenum">
              <a:rPr lang="es-ES" altLang="en-US"/>
              <a:pPr>
                <a:defRPr/>
              </a:pPr>
              <a:t>‹#›</a:t>
            </a:fld>
            <a:endParaRPr lang="es-ES" altLang="en-US"/>
          </a:p>
        </p:txBody>
      </p:sp>
    </p:spTree>
    <p:extLst>
      <p:ext uri="{BB962C8B-B14F-4D97-AF65-F5344CB8AC3E}">
        <p14:creationId xmlns:p14="http://schemas.microsoft.com/office/powerpoint/2010/main" val="360439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69DCD1-8512-4E11-9548-C60BD47A678A}"/>
              </a:ext>
            </a:extLst>
          </p:cNvPr>
          <p:cNvSpPr>
            <a:spLocks noGrp="1"/>
          </p:cNvSpPr>
          <p:nvPr>
            <p:ph type="dt" sz="half" idx="10"/>
          </p:nvPr>
        </p:nvSpPr>
        <p:spPr/>
        <p:txBody>
          <a:bodyPr/>
          <a:lstStyle>
            <a:lvl1pPr>
              <a:defRPr/>
            </a:lvl1pPr>
          </a:lstStyle>
          <a:p>
            <a:pPr>
              <a:defRPr/>
            </a:pPr>
            <a:endParaRPr lang="es-ES" altLang="en-US"/>
          </a:p>
        </p:txBody>
      </p:sp>
      <p:sp>
        <p:nvSpPr>
          <p:cNvPr id="8" name="Footer Placeholder 7">
            <a:extLst>
              <a:ext uri="{FF2B5EF4-FFF2-40B4-BE49-F238E27FC236}">
                <a16:creationId xmlns:a16="http://schemas.microsoft.com/office/drawing/2014/main" id="{C2E12A57-F8C7-4097-98BD-4CE21FAAECF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9" name="Slide Number Placeholder 8">
            <a:extLst>
              <a:ext uri="{FF2B5EF4-FFF2-40B4-BE49-F238E27FC236}">
                <a16:creationId xmlns:a16="http://schemas.microsoft.com/office/drawing/2014/main" id="{891D8B99-080B-43F3-88D6-747BD9997399}"/>
              </a:ext>
            </a:extLst>
          </p:cNvPr>
          <p:cNvSpPr>
            <a:spLocks noGrp="1"/>
          </p:cNvSpPr>
          <p:nvPr>
            <p:ph type="sldNum" sz="quarter" idx="12"/>
          </p:nvPr>
        </p:nvSpPr>
        <p:spPr/>
        <p:txBody>
          <a:bodyPr/>
          <a:lstStyle>
            <a:lvl1pPr>
              <a:defRPr smtClean="0"/>
            </a:lvl1pPr>
          </a:lstStyle>
          <a:p>
            <a:pPr>
              <a:defRPr/>
            </a:pPr>
            <a:fld id="{45D6699F-9CC1-46F1-BBBF-3BD0F26FF03A}" type="slidenum">
              <a:rPr lang="es-ES" altLang="en-US"/>
              <a:pPr>
                <a:defRPr/>
              </a:pPr>
              <a:t>‹#›</a:t>
            </a:fld>
            <a:endParaRPr lang="es-ES" altLang="en-US"/>
          </a:p>
        </p:txBody>
      </p:sp>
    </p:spTree>
    <p:extLst>
      <p:ext uri="{BB962C8B-B14F-4D97-AF65-F5344CB8AC3E}">
        <p14:creationId xmlns:p14="http://schemas.microsoft.com/office/powerpoint/2010/main" val="228131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13E6CD-CFA7-4E1A-AAFA-734E0385A647}"/>
              </a:ext>
            </a:extLst>
          </p:cNvPr>
          <p:cNvSpPr>
            <a:spLocks noGrp="1"/>
          </p:cNvSpPr>
          <p:nvPr>
            <p:ph type="dt" sz="half" idx="10"/>
          </p:nvPr>
        </p:nvSpPr>
        <p:spPr/>
        <p:txBody>
          <a:bodyPr/>
          <a:lstStyle>
            <a:lvl1pPr>
              <a:defRPr/>
            </a:lvl1pPr>
          </a:lstStyle>
          <a:p>
            <a:pPr>
              <a:defRPr/>
            </a:pPr>
            <a:endParaRPr lang="es-ES" altLang="en-US"/>
          </a:p>
        </p:txBody>
      </p:sp>
      <p:sp>
        <p:nvSpPr>
          <p:cNvPr id="4" name="Footer Placeholder 3">
            <a:extLst>
              <a:ext uri="{FF2B5EF4-FFF2-40B4-BE49-F238E27FC236}">
                <a16:creationId xmlns:a16="http://schemas.microsoft.com/office/drawing/2014/main" id="{B0F9C51E-7C36-4AB4-BC0F-5205B4AEEEA3}"/>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5" name="Slide Number Placeholder 4">
            <a:extLst>
              <a:ext uri="{FF2B5EF4-FFF2-40B4-BE49-F238E27FC236}">
                <a16:creationId xmlns:a16="http://schemas.microsoft.com/office/drawing/2014/main" id="{35A23A4F-315A-4FD2-8DBA-C91125B8B647}"/>
              </a:ext>
            </a:extLst>
          </p:cNvPr>
          <p:cNvSpPr>
            <a:spLocks noGrp="1"/>
          </p:cNvSpPr>
          <p:nvPr>
            <p:ph type="sldNum" sz="quarter" idx="12"/>
          </p:nvPr>
        </p:nvSpPr>
        <p:spPr/>
        <p:txBody>
          <a:bodyPr/>
          <a:lstStyle>
            <a:lvl1pPr>
              <a:defRPr smtClean="0"/>
            </a:lvl1pPr>
          </a:lstStyle>
          <a:p>
            <a:pPr>
              <a:defRPr/>
            </a:pPr>
            <a:fld id="{04A39DA4-7A87-4A79-B4B1-A01D105C4736}" type="slidenum">
              <a:rPr lang="es-ES" altLang="en-US"/>
              <a:pPr>
                <a:defRPr/>
              </a:pPr>
              <a:t>‹#›</a:t>
            </a:fld>
            <a:endParaRPr lang="es-ES" altLang="en-US"/>
          </a:p>
        </p:txBody>
      </p:sp>
    </p:spTree>
    <p:extLst>
      <p:ext uri="{BB962C8B-B14F-4D97-AF65-F5344CB8AC3E}">
        <p14:creationId xmlns:p14="http://schemas.microsoft.com/office/powerpoint/2010/main" val="314332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3927D2-2A99-4680-A35C-75E96A00FFEA}"/>
              </a:ext>
            </a:extLst>
          </p:cNvPr>
          <p:cNvSpPr>
            <a:spLocks noGrp="1"/>
          </p:cNvSpPr>
          <p:nvPr>
            <p:ph type="dt" sz="half" idx="10"/>
          </p:nvPr>
        </p:nvSpPr>
        <p:spPr/>
        <p:txBody>
          <a:bodyPr/>
          <a:lstStyle>
            <a:lvl1pPr>
              <a:defRPr/>
            </a:lvl1pPr>
          </a:lstStyle>
          <a:p>
            <a:pPr>
              <a:defRPr/>
            </a:pPr>
            <a:endParaRPr lang="es-ES" altLang="en-US"/>
          </a:p>
        </p:txBody>
      </p:sp>
      <p:sp>
        <p:nvSpPr>
          <p:cNvPr id="3" name="Footer Placeholder 2">
            <a:extLst>
              <a:ext uri="{FF2B5EF4-FFF2-40B4-BE49-F238E27FC236}">
                <a16:creationId xmlns:a16="http://schemas.microsoft.com/office/drawing/2014/main" id="{AC6219D3-6F17-47F6-AB5D-28CEDC88C8BB}"/>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4" name="Slide Number Placeholder 3">
            <a:extLst>
              <a:ext uri="{FF2B5EF4-FFF2-40B4-BE49-F238E27FC236}">
                <a16:creationId xmlns:a16="http://schemas.microsoft.com/office/drawing/2014/main" id="{B4FF1AB4-89F1-47A0-B72C-748B381D5A43}"/>
              </a:ext>
            </a:extLst>
          </p:cNvPr>
          <p:cNvSpPr>
            <a:spLocks noGrp="1"/>
          </p:cNvSpPr>
          <p:nvPr>
            <p:ph type="sldNum" sz="quarter" idx="12"/>
          </p:nvPr>
        </p:nvSpPr>
        <p:spPr/>
        <p:txBody>
          <a:bodyPr/>
          <a:lstStyle>
            <a:lvl1pPr>
              <a:defRPr smtClean="0"/>
            </a:lvl1pPr>
          </a:lstStyle>
          <a:p>
            <a:pPr>
              <a:defRPr/>
            </a:pPr>
            <a:fld id="{AB98EC6E-D6E1-4109-A521-ED50E3EA9A89}" type="slidenum">
              <a:rPr lang="es-ES" altLang="en-US"/>
              <a:pPr>
                <a:defRPr/>
              </a:pPr>
              <a:t>‹#›</a:t>
            </a:fld>
            <a:endParaRPr lang="es-ES" altLang="en-US"/>
          </a:p>
        </p:txBody>
      </p:sp>
    </p:spTree>
    <p:extLst>
      <p:ext uri="{BB962C8B-B14F-4D97-AF65-F5344CB8AC3E}">
        <p14:creationId xmlns:p14="http://schemas.microsoft.com/office/powerpoint/2010/main" val="381050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4D13AF-E9ED-4CAD-B368-AAB0E22CAF37}"/>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967C559E-679E-4BCF-94DE-3C385A40DFF8}"/>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34F4564B-3753-4205-9E48-B033A4540DA9}"/>
              </a:ext>
            </a:extLst>
          </p:cNvPr>
          <p:cNvSpPr>
            <a:spLocks noGrp="1"/>
          </p:cNvSpPr>
          <p:nvPr>
            <p:ph type="sldNum" sz="quarter" idx="12"/>
          </p:nvPr>
        </p:nvSpPr>
        <p:spPr/>
        <p:txBody>
          <a:bodyPr/>
          <a:lstStyle>
            <a:lvl1pPr>
              <a:defRPr smtClean="0"/>
            </a:lvl1pPr>
          </a:lstStyle>
          <a:p>
            <a:pPr>
              <a:defRPr/>
            </a:pPr>
            <a:fld id="{AC8F89FE-1F57-4288-A61C-F2550F9A341E}" type="slidenum">
              <a:rPr lang="es-ES" altLang="en-US"/>
              <a:pPr>
                <a:defRPr/>
              </a:pPr>
              <a:t>‹#›</a:t>
            </a:fld>
            <a:endParaRPr lang="es-ES" altLang="en-US"/>
          </a:p>
        </p:txBody>
      </p:sp>
    </p:spTree>
    <p:extLst>
      <p:ext uri="{BB962C8B-B14F-4D97-AF65-F5344CB8AC3E}">
        <p14:creationId xmlns:p14="http://schemas.microsoft.com/office/powerpoint/2010/main" val="200528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327F9-2BBF-40F4-88F5-58C78B6D9293}"/>
              </a:ext>
            </a:extLst>
          </p:cNvPr>
          <p:cNvSpPr>
            <a:spLocks noGrp="1"/>
          </p:cNvSpPr>
          <p:nvPr>
            <p:ph type="dt" sz="half" idx="10"/>
          </p:nvPr>
        </p:nvSpPr>
        <p:spPr/>
        <p:txBody>
          <a:bodyPr/>
          <a:lstStyle>
            <a:lvl1pPr>
              <a:defRPr/>
            </a:lvl1pPr>
          </a:lstStyle>
          <a:p>
            <a:pPr>
              <a:defRPr/>
            </a:pPr>
            <a:endParaRPr lang="es-ES" altLang="en-US"/>
          </a:p>
        </p:txBody>
      </p:sp>
      <p:sp>
        <p:nvSpPr>
          <p:cNvPr id="6" name="Footer Placeholder 5">
            <a:extLst>
              <a:ext uri="{FF2B5EF4-FFF2-40B4-BE49-F238E27FC236}">
                <a16:creationId xmlns:a16="http://schemas.microsoft.com/office/drawing/2014/main" id="{2354AD27-1A51-4851-AF15-A4047ED1E830}"/>
              </a:ext>
            </a:extLst>
          </p:cNvPr>
          <p:cNvSpPr>
            <a:spLocks noGrp="1"/>
          </p:cNvSpPr>
          <p:nvPr>
            <p:ph type="ftr" sz="quarter" idx="11"/>
          </p:nvPr>
        </p:nvSpPr>
        <p:spPr/>
        <p:txBody>
          <a:bodyPr/>
          <a:lstStyle>
            <a:lvl1pPr>
              <a:defRPr/>
            </a:lvl1pPr>
          </a:lstStyle>
          <a:p>
            <a:pPr>
              <a:defRPr/>
            </a:pPr>
            <a:r>
              <a:rPr lang="es-ES" altLang="en-US"/>
              <a:t>TCF's DNA - Part 1</a:t>
            </a:r>
          </a:p>
        </p:txBody>
      </p:sp>
      <p:sp>
        <p:nvSpPr>
          <p:cNvPr id="7" name="Slide Number Placeholder 6">
            <a:extLst>
              <a:ext uri="{FF2B5EF4-FFF2-40B4-BE49-F238E27FC236}">
                <a16:creationId xmlns:a16="http://schemas.microsoft.com/office/drawing/2014/main" id="{84BDB0EA-7E97-4C9F-ADC0-D6DBA5DB1FAC}"/>
              </a:ext>
            </a:extLst>
          </p:cNvPr>
          <p:cNvSpPr>
            <a:spLocks noGrp="1"/>
          </p:cNvSpPr>
          <p:nvPr>
            <p:ph type="sldNum" sz="quarter" idx="12"/>
          </p:nvPr>
        </p:nvSpPr>
        <p:spPr/>
        <p:txBody>
          <a:bodyPr/>
          <a:lstStyle>
            <a:lvl1pPr>
              <a:defRPr smtClean="0"/>
            </a:lvl1pPr>
          </a:lstStyle>
          <a:p>
            <a:pPr>
              <a:defRPr/>
            </a:pPr>
            <a:fld id="{BF1305C6-45C8-4FF4-A58A-89149D40344C}" type="slidenum">
              <a:rPr lang="es-ES" altLang="en-US"/>
              <a:pPr>
                <a:defRPr/>
              </a:pPr>
              <a:t>‹#›</a:t>
            </a:fld>
            <a:endParaRPr lang="es-ES" altLang="en-US"/>
          </a:p>
        </p:txBody>
      </p:sp>
    </p:spTree>
    <p:extLst>
      <p:ext uri="{BB962C8B-B14F-4D97-AF65-F5344CB8AC3E}">
        <p14:creationId xmlns:p14="http://schemas.microsoft.com/office/powerpoint/2010/main" val="327096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4E3CA1-E916-403F-BD5F-533CAE90C19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B860DD36-2B49-458C-B03B-75997027EDB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72D6448C-BFDC-4E20-B135-E7B31FB4F36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85E82DF1-A225-4770-A4C8-03BFFBE76ABF}"/>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08BFF163-5EF0-48B7-B638-6C33B87853B4}"/>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289EB66-B614-4621-BE08-DB86595735B3}"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4DC55A-BD85-442B-8A4D-3BBA4DCCD6A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2051" name="Rectangle 3">
            <a:extLst>
              <a:ext uri="{FF2B5EF4-FFF2-40B4-BE49-F238E27FC236}">
                <a16:creationId xmlns:a16="http://schemas.microsoft.com/office/drawing/2014/main" id="{1348062C-1A0C-4FFE-A9B7-2D8706399AB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842486A1-6265-429E-BAB7-F2D3F5DB83F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309D9BA2-C972-4061-8FFA-56176972407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en-US"/>
              <a:t>TCF's DNA - Part 1</a:t>
            </a:r>
          </a:p>
        </p:txBody>
      </p:sp>
      <p:sp>
        <p:nvSpPr>
          <p:cNvPr id="1030" name="Rectangle 6">
            <a:extLst>
              <a:ext uri="{FF2B5EF4-FFF2-40B4-BE49-F238E27FC236}">
                <a16:creationId xmlns:a16="http://schemas.microsoft.com/office/drawing/2014/main" id="{77DDFEC4-FA85-458F-BAD4-C960649948E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987E8D4-FD6C-4B81-8BE4-275BEC106364}"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odreads.com/author/show/66573.Brother_Lawrenc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goodreads.com/work/quotes/2133549"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Rectangle 110">
            <a:extLst>
              <a:ext uri="{FF2B5EF4-FFF2-40B4-BE49-F238E27FC236}">
                <a16:creationId xmlns:a16="http://schemas.microsoft.com/office/drawing/2014/main" id="{2CBD2B94-8F81-46E0-842E-C8476BCC8FAE}"/>
              </a:ext>
            </a:extLst>
          </p:cNvPr>
          <p:cNvSpPr>
            <a:spLocks noGrp="1" noChangeArrowheads="1"/>
          </p:cNvSpPr>
          <p:nvPr>
            <p:ph type="ctrTitle"/>
          </p:nvPr>
        </p:nvSpPr>
        <p:spPr>
          <a:xfrm>
            <a:off x="3348038" y="981076"/>
            <a:ext cx="5184775" cy="2447924"/>
          </a:xfrm>
          <a:noFill/>
        </p:spPr>
        <p:txBody>
          <a:bodyPr anchor="ctr"/>
          <a:lstStyle/>
          <a:p>
            <a:pPr algn="l" eaLnBrk="1" hangingPunct="1"/>
            <a:r>
              <a:rPr lang="es-UY" altLang="en-US" sz="4000" b="1" dirty="0">
                <a:solidFill>
                  <a:srgbClr val="FFFF00"/>
                </a:solidFill>
              </a:rPr>
              <a:t>TCF’s DNA 2025  Part 1 </a:t>
            </a:r>
            <a:r>
              <a:rPr lang="es-UY" altLang="en-US" sz="4000" b="1" i="1" dirty="0">
                <a:solidFill>
                  <a:schemeClr val="bg1"/>
                </a:solidFill>
              </a:rPr>
              <a:t>(of 4)</a:t>
            </a:r>
            <a:endParaRPr lang="es-ES" altLang="en-US" sz="4000" b="1" i="1" dirty="0">
              <a:solidFill>
                <a:schemeClr val="bg1"/>
              </a:solidFill>
            </a:endParaRPr>
          </a:p>
        </p:txBody>
      </p:sp>
      <p:sp>
        <p:nvSpPr>
          <p:cNvPr id="16387" name="Rectangle 115">
            <a:extLst>
              <a:ext uri="{FF2B5EF4-FFF2-40B4-BE49-F238E27FC236}">
                <a16:creationId xmlns:a16="http://schemas.microsoft.com/office/drawing/2014/main" id="{32081795-BB2C-4E2F-969B-ACCD75AB095A}"/>
              </a:ext>
            </a:extLst>
          </p:cNvPr>
          <p:cNvSpPr>
            <a:spLocks noGrp="1" noChangeArrowheads="1"/>
          </p:cNvSpPr>
          <p:nvPr>
            <p:ph type="subTitle" idx="1"/>
          </p:nvPr>
        </p:nvSpPr>
        <p:spPr>
          <a:xfrm>
            <a:off x="3563938" y="4077072"/>
            <a:ext cx="4752975" cy="1799853"/>
          </a:xfrm>
        </p:spPr>
        <p:txBody>
          <a:bodyPr/>
          <a:lstStyle/>
          <a:p>
            <a:pPr algn="r" eaLnBrk="1" hangingPunct="1"/>
            <a:r>
              <a:rPr lang="en-US" altLang="en-US" sz="2800" dirty="0">
                <a:solidFill>
                  <a:srgbClr val="FFFF00"/>
                </a:solidFill>
              </a:rPr>
              <a:t>Our Church’s Identity, </a:t>
            </a:r>
          </a:p>
          <a:p>
            <a:pPr algn="r" eaLnBrk="1" hangingPunct="1"/>
            <a:r>
              <a:rPr lang="en-US" altLang="en-US" sz="2800" dirty="0">
                <a:solidFill>
                  <a:srgbClr val="FFFF00"/>
                </a:solidFill>
              </a:rPr>
              <a:t>by Andy Acreman</a:t>
            </a:r>
          </a:p>
          <a:p>
            <a:pPr algn="r" eaLnBrk="1" hangingPunct="1"/>
            <a:r>
              <a:rPr lang="en-US" altLang="en-US" sz="2800" dirty="0">
                <a:solidFill>
                  <a:srgbClr val="FFFF00"/>
                </a:solidFill>
              </a:rPr>
              <a:t>23</a:t>
            </a:r>
            <a:r>
              <a:rPr lang="en-US" altLang="en-US" sz="2800" baseline="30000" dirty="0">
                <a:solidFill>
                  <a:srgbClr val="FFFF00"/>
                </a:solidFill>
              </a:rPr>
              <a:t>rd</a:t>
            </a:r>
            <a:r>
              <a:rPr lang="en-US" altLang="en-US" sz="2800" dirty="0">
                <a:solidFill>
                  <a:srgbClr val="FFFF00"/>
                </a:solidFill>
              </a:rPr>
              <a:t> February 2025</a:t>
            </a: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82D1A66-A176-1C1A-8E83-FDB2A9696A4C}"/>
            </a:ext>
          </a:extLst>
        </p:cNvPr>
        <p:cNvGrpSpPr/>
        <p:nvPr/>
      </p:nvGrpSpPr>
      <p:grpSpPr>
        <a:xfrm>
          <a:off x="0" y="0"/>
          <a:ext cx="0" cy="0"/>
          <a:chOff x="0" y="0"/>
          <a:chExt cx="0" cy="0"/>
        </a:xfrm>
      </p:grpSpPr>
      <p:sp>
        <p:nvSpPr>
          <p:cNvPr id="26626" name="Rectangle 2">
            <a:extLst>
              <a:ext uri="{FF2B5EF4-FFF2-40B4-BE49-F238E27FC236}">
                <a16:creationId xmlns:a16="http://schemas.microsoft.com/office/drawing/2014/main" id="{411B78BD-03DE-EFE5-A8DE-370E34D57FC9}"/>
              </a:ext>
            </a:extLst>
          </p:cNvPr>
          <p:cNvSpPr>
            <a:spLocks noGrp="1" noChangeArrowheads="1"/>
          </p:cNvSpPr>
          <p:nvPr>
            <p:ph type="title"/>
          </p:nvPr>
        </p:nvSpPr>
        <p:spPr>
          <a:xfrm>
            <a:off x="1908175" y="1"/>
            <a:ext cx="6994525" cy="1268759"/>
          </a:xfrm>
        </p:spPr>
        <p:txBody>
          <a:bodyPr/>
          <a:lstStyle/>
          <a:p>
            <a:pPr eaLnBrk="1" hangingPunct="1"/>
            <a:r>
              <a:rPr lang="en-US" altLang="en-US" b="1" dirty="0">
                <a:solidFill>
                  <a:srgbClr val="FF0000"/>
                </a:solidFill>
              </a:rPr>
              <a:t>Our DNA – 1</a:t>
            </a:r>
            <a:br>
              <a:rPr lang="en-US" altLang="en-US" b="1" dirty="0">
                <a:solidFill>
                  <a:srgbClr val="FF0000"/>
                </a:solidFill>
              </a:rPr>
            </a:br>
            <a:r>
              <a:rPr lang="en-US" altLang="en-US" sz="3200" b="1" dirty="0">
                <a:solidFill>
                  <a:srgbClr val="0000FF"/>
                </a:solidFill>
              </a:rPr>
              <a:t>Gathering Together</a:t>
            </a:r>
            <a:endParaRPr lang="en-US" altLang="en-US" b="1" dirty="0">
              <a:solidFill>
                <a:srgbClr val="0000FF"/>
              </a:solidFill>
            </a:endParaRPr>
          </a:p>
        </p:txBody>
      </p:sp>
      <p:sp>
        <p:nvSpPr>
          <p:cNvPr id="26627" name="Rectangle 3">
            <a:extLst>
              <a:ext uri="{FF2B5EF4-FFF2-40B4-BE49-F238E27FC236}">
                <a16:creationId xmlns:a16="http://schemas.microsoft.com/office/drawing/2014/main" id="{46573ECE-277E-E2FD-D0DE-72CB953C9F89}"/>
              </a:ext>
            </a:extLst>
          </p:cNvPr>
          <p:cNvSpPr>
            <a:spLocks noGrp="1" noChangeArrowheads="1"/>
          </p:cNvSpPr>
          <p:nvPr>
            <p:ph type="body" idx="1"/>
          </p:nvPr>
        </p:nvSpPr>
        <p:spPr>
          <a:xfrm>
            <a:off x="1763713" y="1484784"/>
            <a:ext cx="7138987" cy="4760441"/>
          </a:xfrm>
        </p:spPr>
        <p:txBody>
          <a:bodyPr/>
          <a:lstStyle/>
          <a:p>
            <a:pPr eaLnBrk="1" fontAlgn="ctr" hangingPunct="1"/>
            <a:r>
              <a:rPr lang="en-GB" altLang="en-US" sz="2800" b="1" dirty="0"/>
              <a:t>The Presence of God</a:t>
            </a:r>
            <a:r>
              <a:rPr lang="en-GB" altLang="en-US" sz="2800" dirty="0"/>
              <a:t> in our gatherings and in our lives</a:t>
            </a:r>
          </a:p>
          <a:p>
            <a:pPr eaLnBrk="1" fontAlgn="ctr" hangingPunct="1"/>
            <a:endParaRPr lang="en-GB" altLang="en-US" sz="2800" dirty="0"/>
          </a:p>
          <a:p>
            <a:pPr eaLnBrk="1" fontAlgn="ctr" hangingPunct="1"/>
            <a:r>
              <a:rPr lang="en-GB" altLang="en-US" sz="2800" b="1" dirty="0"/>
              <a:t>The Worship of God</a:t>
            </a:r>
            <a:r>
              <a:rPr lang="en-GB" altLang="en-US" sz="2800" dirty="0"/>
              <a:t> - Responsively through songs, words, creativity and in our everyday lives</a:t>
            </a:r>
          </a:p>
          <a:p>
            <a:pPr eaLnBrk="1" hangingPunct="1"/>
            <a:endParaRPr lang="en-GB" altLang="en-US" sz="2800" dirty="0"/>
          </a:p>
          <a:p>
            <a:pPr eaLnBrk="1" fontAlgn="ctr" hangingPunct="1"/>
            <a:r>
              <a:rPr lang="en-GB" sz="2800" b="1" dirty="0"/>
              <a:t>Supernatural Living</a:t>
            </a:r>
            <a:r>
              <a:rPr lang="en-GB" sz="2800" dirty="0"/>
              <a:t> - Relying on answered prayer and the miraculous power of God in our lives together</a:t>
            </a:r>
          </a:p>
          <a:p>
            <a:pPr marL="0" indent="0" eaLnBrk="1" hangingPunct="1">
              <a:buNone/>
            </a:pPr>
            <a:endParaRPr lang="en-GB" altLang="en-US" sz="2800" dirty="0"/>
          </a:p>
          <a:p>
            <a:pPr eaLnBrk="1" hangingPunct="1"/>
            <a:endParaRPr lang="en-US" altLang="en-US" sz="2800" dirty="0"/>
          </a:p>
        </p:txBody>
      </p:sp>
      <p:sp>
        <p:nvSpPr>
          <p:cNvPr id="26628" name="Slide Number Placeholder 2">
            <a:extLst>
              <a:ext uri="{FF2B5EF4-FFF2-40B4-BE49-F238E27FC236}">
                <a16:creationId xmlns:a16="http://schemas.microsoft.com/office/drawing/2014/main" id="{9C31D05A-B2A8-4F8E-FAA3-5CAAB72F198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B140C5-AF6D-49B6-831A-583C3E31C99B}" type="slidenum">
              <a:rPr lang="es-ES" altLang="en-US"/>
              <a:pPr/>
              <a:t>10</a:t>
            </a:fld>
            <a:endParaRPr lang="es-ES" altLang="en-US"/>
          </a:p>
        </p:txBody>
      </p:sp>
    </p:spTree>
    <p:extLst>
      <p:ext uri="{BB962C8B-B14F-4D97-AF65-F5344CB8AC3E}">
        <p14:creationId xmlns:p14="http://schemas.microsoft.com/office/powerpoint/2010/main" val="346348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FD58B4B1-3DE0-4D80-BA83-7082ECEAE100}"/>
              </a:ext>
            </a:extLst>
          </p:cNvPr>
          <p:cNvSpPr>
            <a:spLocks noGrp="1" noChangeArrowheads="1"/>
          </p:cNvSpPr>
          <p:nvPr>
            <p:ph type="title"/>
          </p:nvPr>
        </p:nvSpPr>
        <p:spPr>
          <a:xfrm>
            <a:off x="1908175" y="1"/>
            <a:ext cx="6994525" cy="1223962"/>
          </a:xfrm>
        </p:spPr>
        <p:txBody>
          <a:bodyPr/>
          <a:lstStyle/>
          <a:p>
            <a:pPr eaLnBrk="1" hangingPunct="1"/>
            <a:r>
              <a:rPr lang="en-US" altLang="en-US" b="1" dirty="0">
                <a:solidFill>
                  <a:schemeClr val="tx1"/>
                </a:solidFill>
              </a:rPr>
              <a:t>The Presence of God</a:t>
            </a:r>
            <a:br>
              <a:rPr lang="en-US" altLang="en-US" b="1" dirty="0">
                <a:solidFill>
                  <a:schemeClr val="tx1"/>
                </a:solidFill>
              </a:rPr>
            </a:br>
            <a:r>
              <a:rPr lang="en-US" altLang="en-US" sz="3200" b="1" dirty="0">
                <a:solidFill>
                  <a:srgbClr val="FF0000"/>
                </a:solidFill>
              </a:rPr>
              <a:t>What We DON’T Mean…</a:t>
            </a:r>
            <a:endParaRPr lang="en-US" altLang="en-US" b="1" dirty="0">
              <a:solidFill>
                <a:srgbClr val="FF0000"/>
              </a:solidFill>
            </a:endParaRPr>
          </a:p>
        </p:txBody>
      </p:sp>
      <p:sp>
        <p:nvSpPr>
          <p:cNvPr id="146435" name="Rectangle 3">
            <a:extLst>
              <a:ext uri="{FF2B5EF4-FFF2-40B4-BE49-F238E27FC236}">
                <a16:creationId xmlns:a16="http://schemas.microsoft.com/office/drawing/2014/main" id="{9A3B921E-067D-4B16-8923-61ACB8FDD1DE}"/>
              </a:ext>
            </a:extLst>
          </p:cNvPr>
          <p:cNvSpPr>
            <a:spLocks noGrp="1" noChangeArrowheads="1"/>
          </p:cNvSpPr>
          <p:nvPr>
            <p:ph type="body" idx="1"/>
          </p:nvPr>
        </p:nvSpPr>
        <p:spPr>
          <a:xfrm>
            <a:off x="1763713" y="1700213"/>
            <a:ext cx="7138987" cy="5021262"/>
          </a:xfrm>
        </p:spPr>
        <p:txBody>
          <a:bodyPr/>
          <a:lstStyle/>
          <a:p>
            <a:pPr eaLnBrk="1" fontAlgn="ctr" hangingPunct="1"/>
            <a:r>
              <a:rPr lang="en-GB" altLang="en-US" sz="2800" dirty="0"/>
              <a:t>Jeremiah 23:24</a:t>
            </a:r>
            <a:r>
              <a:rPr lang="en-GB" altLang="en-US" sz="2800" i="1" dirty="0"/>
              <a:t>b</a:t>
            </a:r>
            <a:r>
              <a:rPr lang="en-GB" altLang="en-US" sz="2800" dirty="0"/>
              <a:t> NIV. </a:t>
            </a:r>
            <a:r>
              <a:rPr lang="en-GB" altLang="en-US" sz="2800" i="1" dirty="0"/>
              <a:t>"Do not I fill heaven and earth?" declares the LORD.</a:t>
            </a:r>
          </a:p>
          <a:p>
            <a:pPr eaLnBrk="1" fontAlgn="ctr" hangingPunct="1"/>
            <a:r>
              <a:rPr lang="en-GB" altLang="en-US" sz="2800" dirty="0"/>
              <a:t>Psalm 139:7-10 NIV.  </a:t>
            </a:r>
            <a:r>
              <a:rPr lang="en-GB" altLang="en-US" sz="2800" i="1" dirty="0"/>
              <a:t>Where can I go from your Spirit?  Where can I flee from your presence?  </a:t>
            </a:r>
            <a:r>
              <a:rPr lang="en-GB" altLang="en-US" sz="2800" i="1" baseline="30000" dirty="0"/>
              <a:t>8 </a:t>
            </a:r>
            <a:r>
              <a:rPr lang="en-GB" altLang="en-US" sz="2800" i="1" dirty="0"/>
              <a:t>If I go up to the heavens, you are there; if I make my bed in the depths, you are there.  </a:t>
            </a:r>
            <a:r>
              <a:rPr lang="en-GB" altLang="en-US" sz="2800" i="1" baseline="30000" dirty="0"/>
              <a:t>9 </a:t>
            </a:r>
            <a:r>
              <a:rPr lang="en-GB" altLang="en-US" sz="2800" i="1" dirty="0"/>
              <a:t>If I rise on the wings of the dawn, if I settle on the far side of the sea, </a:t>
            </a:r>
            <a:r>
              <a:rPr lang="en-GB" altLang="en-US" sz="2800" i="1" baseline="30000" dirty="0"/>
              <a:t>10 </a:t>
            </a:r>
            <a:r>
              <a:rPr lang="en-GB" altLang="en-US" sz="2800" i="1" dirty="0"/>
              <a:t>even there your hand will guide me, your right hand will hold me fast.</a:t>
            </a:r>
          </a:p>
        </p:txBody>
      </p:sp>
      <p:sp>
        <p:nvSpPr>
          <p:cNvPr id="34820" name="Slide Number Placeholder 2">
            <a:extLst>
              <a:ext uri="{FF2B5EF4-FFF2-40B4-BE49-F238E27FC236}">
                <a16:creationId xmlns:a16="http://schemas.microsoft.com/office/drawing/2014/main" id="{885981A8-B221-4BBB-A10E-2F69A0D530B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1454F2-B178-4715-AC42-D14A897F6AC7}" type="slidenum">
              <a:rPr lang="es-ES" altLang="en-US"/>
              <a:pPr/>
              <a:t>11</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00347A3-40E8-E2C7-9A31-41944102A73B}"/>
            </a:ext>
          </a:extLst>
        </p:cNvPr>
        <p:cNvGrpSpPr/>
        <p:nvPr/>
      </p:nvGrpSpPr>
      <p:grpSpPr>
        <a:xfrm>
          <a:off x="0" y="0"/>
          <a:ext cx="0" cy="0"/>
          <a:chOff x="0" y="0"/>
          <a:chExt cx="0" cy="0"/>
        </a:xfrm>
      </p:grpSpPr>
      <p:sp>
        <p:nvSpPr>
          <p:cNvPr id="34818" name="Rectangle 2">
            <a:extLst>
              <a:ext uri="{FF2B5EF4-FFF2-40B4-BE49-F238E27FC236}">
                <a16:creationId xmlns:a16="http://schemas.microsoft.com/office/drawing/2014/main" id="{DC6CF5CC-7EF0-4BA7-3DE1-AE218AE053E7}"/>
              </a:ext>
            </a:extLst>
          </p:cNvPr>
          <p:cNvSpPr>
            <a:spLocks noGrp="1" noChangeArrowheads="1"/>
          </p:cNvSpPr>
          <p:nvPr>
            <p:ph type="title"/>
          </p:nvPr>
        </p:nvSpPr>
        <p:spPr>
          <a:xfrm>
            <a:off x="1908175" y="1"/>
            <a:ext cx="6994525" cy="1223962"/>
          </a:xfrm>
        </p:spPr>
        <p:txBody>
          <a:bodyPr/>
          <a:lstStyle/>
          <a:p>
            <a:pPr eaLnBrk="1" hangingPunct="1"/>
            <a:r>
              <a:rPr lang="en-US" altLang="en-US" b="1" dirty="0">
                <a:solidFill>
                  <a:schemeClr val="tx1"/>
                </a:solidFill>
              </a:rPr>
              <a:t>The Presence of God</a:t>
            </a:r>
            <a:br>
              <a:rPr lang="en-US" altLang="en-US" b="1" dirty="0">
                <a:solidFill>
                  <a:schemeClr val="tx1"/>
                </a:solidFill>
              </a:rPr>
            </a:br>
            <a:r>
              <a:rPr lang="en-US" altLang="en-US" sz="3200" b="1" dirty="0">
                <a:solidFill>
                  <a:srgbClr val="0000FF"/>
                </a:solidFill>
              </a:rPr>
              <a:t>What We DO Mean…</a:t>
            </a:r>
            <a:endParaRPr lang="en-US" altLang="en-US" b="1" dirty="0">
              <a:solidFill>
                <a:schemeClr val="tx1"/>
              </a:solidFill>
            </a:endParaRPr>
          </a:p>
        </p:txBody>
      </p:sp>
      <p:sp>
        <p:nvSpPr>
          <p:cNvPr id="146435" name="Rectangle 3">
            <a:extLst>
              <a:ext uri="{FF2B5EF4-FFF2-40B4-BE49-F238E27FC236}">
                <a16:creationId xmlns:a16="http://schemas.microsoft.com/office/drawing/2014/main" id="{78C99A58-87CD-BBD8-B527-D139474C4D86}"/>
              </a:ext>
            </a:extLst>
          </p:cNvPr>
          <p:cNvSpPr>
            <a:spLocks noGrp="1" noChangeArrowheads="1"/>
          </p:cNvSpPr>
          <p:nvPr>
            <p:ph type="body" idx="1"/>
          </p:nvPr>
        </p:nvSpPr>
        <p:spPr>
          <a:xfrm>
            <a:off x="1763713" y="1700213"/>
            <a:ext cx="7138987" cy="4545012"/>
          </a:xfrm>
        </p:spPr>
        <p:txBody>
          <a:bodyPr/>
          <a:lstStyle/>
          <a:p>
            <a:pPr eaLnBrk="1" fontAlgn="ctr" hangingPunct="1"/>
            <a:r>
              <a:rPr lang="en-GB" altLang="en-US" sz="2800" i="1" baseline="30000"/>
              <a:t>14 </a:t>
            </a:r>
            <a:r>
              <a:rPr lang="en-GB" altLang="en-US" sz="2800" i="1"/>
              <a:t>The Lord replied, “My Presence will go with you, and I will give you rest.” </a:t>
            </a:r>
            <a:r>
              <a:rPr lang="en-GB" altLang="en-US" sz="2800" i="1" baseline="30000"/>
              <a:t>15</a:t>
            </a:r>
            <a:r>
              <a:rPr lang="en-GB" altLang="en-US" sz="2800" i="1"/>
              <a:t> Then Moses said to him, “If your Presence does not go with us, do not send us up from here. </a:t>
            </a:r>
            <a:r>
              <a:rPr lang="en-GB" altLang="en-US" sz="2800" i="1" baseline="30000"/>
              <a:t>16</a:t>
            </a:r>
            <a:r>
              <a:rPr lang="en-GB" altLang="en-US" sz="2800" i="1"/>
              <a:t> How will anyone know that you are pleased with me and with your people unless you go with us? What else will distinguish me and your people from all the other people on the face of the earth?” (Exodus 33)</a:t>
            </a:r>
          </a:p>
        </p:txBody>
      </p:sp>
      <p:sp>
        <p:nvSpPr>
          <p:cNvPr id="34820" name="Slide Number Placeholder 2">
            <a:extLst>
              <a:ext uri="{FF2B5EF4-FFF2-40B4-BE49-F238E27FC236}">
                <a16:creationId xmlns:a16="http://schemas.microsoft.com/office/drawing/2014/main" id="{E81178DC-7C1E-9792-734F-7D730AC175A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1454F2-B178-4715-AC42-D14A897F6AC7}" type="slidenum">
              <a:rPr lang="es-ES" altLang="en-US"/>
              <a:pPr/>
              <a:t>12</a:t>
            </a:fld>
            <a:endParaRPr lang="es-ES" altLang="en-US"/>
          </a:p>
        </p:txBody>
      </p:sp>
    </p:spTree>
    <p:extLst>
      <p:ext uri="{BB962C8B-B14F-4D97-AF65-F5344CB8AC3E}">
        <p14:creationId xmlns:p14="http://schemas.microsoft.com/office/powerpoint/2010/main" val="31674441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A0009B9-94CD-832D-F71A-C76CCFC3FE2C}"/>
            </a:ext>
          </a:extLst>
        </p:cNvPr>
        <p:cNvGrpSpPr/>
        <p:nvPr/>
      </p:nvGrpSpPr>
      <p:grpSpPr>
        <a:xfrm>
          <a:off x="0" y="0"/>
          <a:ext cx="0" cy="0"/>
          <a:chOff x="0" y="0"/>
          <a:chExt cx="0" cy="0"/>
        </a:xfrm>
      </p:grpSpPr>
      <p:sp>
        <p:nvSpPr>
          <p:cNvPr id="34818" name="Rectangle 2">
            <a:extLst>
              <a:ext uri="{FF2B5EF4-FFF2-40B4-BE49-F238E27FC236}">
                <a16:creationId xmlns:a16="http://schemas.microsoft.com/office/drawing/2014/main" id="{2F263EA0-9C2F-BDCD-92F6-31378B4D3B64}"/>
              </a:ext>
            </a:extLst>
          </p:cNvPr>
          <p:cNvSpPr>
            <a:spLocks noGrp="1" noChangeArrowheads="1"/>
          </p:cNvSpPr>
          <p:nvPr>
            <p:ph type="title"/>
          </p:nvPr>
        </p:nvSpPr>
        <p:spPr>
          <a:xfrm>
            <a:off x="1908175" y="1"/>
            <a:ext cx="6994525" cy="1223962"/>
          </a:xfrm>
        </p:spPr>
        <p:txBody>
          <a:bodyPr/>
          <a:lstStyle/>
          <a:p>
            <a:pPr eaLnBrk="1" hangingPunct="1"/>
            <a:r>
              <a:rPr lang="en-US" altLang="en-US" b="1" dirty="0">
                <a:solidFill>
                  <a:schemeClr val="tx1"/>
                </a:solidFill>
              </a:rPr>
              <a:t>The Presence of God</a:t>
            </a:r>
            <a:br>
              <a:rPr lang="en-US" altLang="en-US" b="1" dirty="0">
                <a:solidFill>
                  <a:schemeClr val="tx1"/>
                </a:solidFill>
              </a:rPr>
            </a:br>
            <a:r>
              <a:rPr lang="en-US" altLang="en-US" sz="3200" b="1" dirty="0">
                <a:solidFill>
                  <a:srgbClr val="0000FF"/>
                </a:solidFill>
              </a:rPr>
              <a:t>What We DO Mean…</a:t>
            </a:r>
            <a:endParaRPr lang="en-US" altLang="en-US" b="1" dirty="0">
              <a:solidFill>
                <a:schemeClr val="tx1"/>
              </a:solidFill>
            </a:endParaRPr>
          </a:p>
        </p:txBody>
      </p:sp>
      <p:sp>
        <p:nvSpPr>
          <p:cNvPr id="146435" name="Rectangle 3">
            <a:extLst>
              <a:ext uri="{FF2B5EF4-FFF2-40B4-BE49-F238E27FC236}">
                <a16:creationId xmlns:a16="http://schemas.microsoft.com/office/drawing/2014/main" id="{DFA1CFE1-680A-818B-4F79-CFE1AFAE8D76}"/>
              </a:ext>
            </a:extLst>
          </p:cNvPr>
          <p:cNvSpPr>
            <a:spLocks noGrp="1" noChangeArrowheads="1"/>
          </p:cNvSpPr>
          <p:nvPr>
            <p:ph type="body" idx="1"/>
          </p:nvPr>
        </p:nvSpPr>
        <p:spPr>
          <a:xfrm>
            <a:off x="1763713" y="1484784"/>
            <a:ext cx="7138987" cy="4968551"/>
          </a:xfrm>
        </p:spPr>
        <p:txBody>
          <a:bodyPr/>
          <a:lstStyle/>
          <a:p>
            <a:pPr marL="171450" indent="-171450" fontAlgn="auto">
              <a:spcBef>
                <a:spcPts val="0"/>
              </a:spcBef>
              <a:spcAft>
                <a:spcPts val="0"/>
              </a:spcAft>
              <a:buFont typeface="Arial" panose="020B0604020202020204" pitchFamily="34" charset="0"/>
              <a:buChar char="•"/>
              <a:defRPr/>
            </a:pPr>
            <a:r>
              <a:rPr lang="en-GB" sz="2400" dirty="0"/>
              <a:t>Genesis 28:12-13,16-17 NIV.  Jacob had a dream in which he saw a stairway resting on the earth, with its top reaching to heaven, and the angels of God were ascending and descending on it.  </a:t>
            </a:r>
            <a:r>
              <a:rPr lang="en-GB" sz="2400" baseline="30000" dirty="0"/>
              <a:t>13 </a:t>
            </a:r>
            <a:r>
              <a:rPr lang="en-GB" sz="2400" dirty="0"/>
              <a:t>There above it stood the LORD, and he said: "I am the LORD, the God of your father Abraham and the God of Isaac. I will give you and your descendants the land on which you are lying...    </a:t>
            </a:r>
            <a:r>
              <a:rPr lang="en-GB" sz="2400" baseline="30000" dirty="0"/>
              <a:t>16 </a:t>
            </a:r>
            <a:r>
              <a:rPr lang="en-GB" sz="2400" dirty="0"/>
              <a:t>When Jacob awoke from his sleep, he thought, "Surely the LORD is in this place, and I was not aware of it."  </a:t>
            </a:r>
            <a:r>
              <a:rPr lang="en-GB" sz="2400" baseline="30000" dirty="0"/>
              <a:t>17 </a:t>
            </a:r>
            <a:r>
              <a:rPr lang="en-GB" sz="2400" dirty="0"/>
              <a:t>He was afraid and said, "How awesome is this place! This is none other than the house of God; this is the gate of heaven."</a:t>
            </a:r>
          </a:p>
        </p:txBody>
      </p:sp>
      <p:sp>
        <p:nvSpPr>
          <p:cNvPr id="34820" name="Slide Number Placeholder 2">
            <a:extLst>
              <a:ext uri="{FF2B5EF4-FFF2-40B4-BE49-F238E27FC236}">
                <a16:creationId xmlns:a16="http://schemas.microsoft.com/office/drawing/2014/main" id="{7DD75973-6908-6956-5FC1-80A0561430B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1454F2-B178-4715-AC42-D14A897F6AC7}" type="slidenum">
              <a:rPr lang="es-ES" altLang="en-US"/>
              <a:pPr/>
              <a:t>13</a:t>
            </a:fld>
            <a:endParaRPr lang="es-ES" altLang="en-US"/>
          </a:p>
        </p:txBody>
      </p:sp>
    </p:spTree>
    <p:extLst>
      <p:ext uri="{BB962C8B-B14F-4D97-AF65-F5344CB8AC3E}">
        <p14:creationId xmlns:p14="http://schemas.microsoft.com/office/powerpoint/2010/main" val="150680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92A5885-37EE-4A65-9FE6-7065B39D7634}"/>
              </a:ext>
            </a:extLst>
          </p:cNvPr>
          <p:cNvSpPr>
            <a:spLocks noGrp="1" noChangeArrowheads="1"/>
          </p:cNvSpPr>
          <p:nvPr>
            <p:ph type="title"/>
          </p:nvPr>
        </p:nvSpPr>
        <p:spPr>
          <a:xfrm>
            <a:off x="1763713" y="274638"/>
            <a:ext cx="7200900" cy="1143000"/>
          </a:xfrm>
        </p:spPr>
        <p:txBody>
          <a:bodyPr/>
          <a:lstStyle/>
          <a:p>
            <a:pPr eaLnBrk="1" hangingPunct="1"/>
            <a:r>
              <a:rPr lang="en-GB" altLang="en-US"/>
              <a:t>A Quote From The Expert…</a:t>
            </a:r>
            <a:endParaRPr lang="en-US" altLang="en-US"/>
          </a:p>
        </p:txBody>
      </p:sp>
      <p:sp>
        <p:nvSpPr>
          <p:cNvPr id="3" name="Content Placeholder 2">
            <a:extLst>
              <a:ext uri="{FF2B5EF4-FFF2-40B4-BE49-F238E27FC236}">
                <a16:creationId xmlns:a16="http://schemas.microsoft.com/office/drawing/2014/main" id="{B8BA020A-14A9-4A0F-8812-BD1AFB4BB7B2}"/>
              </a:ext>
            </a:extLst>
          </p:cNvPr>
          <p:cNvSpPr>
            <a:spLocks noGrp="1"/>
          </p:cNvSpPr>
          <p:nvPr>
            <p:ph idx="1"/>
          </p:nvPr>
        </p:nvSpPr>
        <p:spPr>
          <a:xfrm>
            <a:off x="1763713" y="1417638"/>
            <a:ext cx="6923087" cy="4906962"/>
          </a:xfrm>
        </p:spPr>
        <p:txBody>
          <a:bodyPr>
            <a:normAutofit fontScale="92500" lnSpcReduction="20000"/>
          </a:bodyPr>
          <a:lstStyle/>
          <a:p>
            <a:pPr marL="0" indent="0" eaLnBrk="1" hangingPunct="1">
              <a:buFontTx/>
              <a:buNone/>
              <a:defRPr/>
            </a:pPr>
            <a:r>
              <a:rPr lang="en-GB" sz="3600" b="1" dirty="0">
                <a:solidFill>
                  <a:srgbClr val="181818"/>
                </a:solidFill>
              </a:rPr>
              <a:t>“Let us occupy ourselves entirely in knowing God. The more we know Him, the more we will desire to know Him. As love increases with knowledge, the more we know God, the more we will truly love Him. We will learn to love Him equally in times of distress or in times of great joy.” </a:t>
            </a:r>
          </a:p>
          <a:p>
            <a:pPr marL="0" indent="0" eaLnBrk="1" hangingPunct="1">
              <a:buFontTx/>
              <a:buNone/>
              <a:defRPr/>
            </a:pPr>
            <a:r>
              <a:rPr lang="en-GB" b="1" dirty="0">
                <a:solidFill>
                  <a:srgbClr val="333333"/>
                </a:solidFill>
                <a:hlinkClick r:id="rId3"/>
              </a:rPr>
              <a:t>Brother Lawrence</a:t>
            </a:r>
            <a:r>
              <a:rPr lang="en-GB" b="1" dirty="0">
                <a:solidFill>
                  <a:srgbClr val="181818"/>
                </a:solidFill>
              </a:rPr>
              <a:t>, </a:t>
            </a:r>
            <a:r>
              <a:rPr lang="en-GB" b="1" dirty="0">
                <a:solidFill>
                  <a:srgbClr val="333333"/>
                </a:solidFill>
                <a:hlinkClick r:id="rId4"/>
              </a:rPr>
              <a:t>The Practice of the Presence of God</a:t>
            </a:r>
            <a:endParaRPr lang="en-US" b="1"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9F372976-B9A8-45E7-A670-529069691A47}"/>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The Worship of God…</a:t>
            </a:r>
          </a:p>
        </p:txBody>
      </p:sp>
      <p:sp>
        <p:nvSpPr>
          <p:cNvPr id="146435" name="Rectangle 3">
            <a:extLst>
              <a:ext uri="{FF2B5EF4-FFF2-40B4-BE49-F238E27FC236}">
                <a16:creationId xmlns:a16="http://schemas.microsoft.com/office/drawing/2014/main" id="{42C79039-3762-41B9-9175-2367BC40152D}"/>
              </a:ext>
            </a:extLst>
          </p:cNvPr>
          <p:cNvSpPr>
            <a:spLocks noGrp="1" noChangeArrowheads="1"/>
          </p:cNvSpPr>
          <p:nvPr>
            <p:ph type="body" idx="1"/>
          </p:nvPr>
        </p:nvSpPr>
        <p:spPr>
          <a:xfrm>
            <a:off x="1763713" y="1363663"/>
            <a:ext cx="7138987" cy="5119687"/>
          </a:xfrm>
        </p:spPr>
        <p:txBody>
          <a:bodyPr/>
          <a:lstStyle/>
          <a:p>
            <a:pPr eaLnBrk="1" fontAlgn="ctr" hangingPunct="1">
              <a:buFont typeface="Arial" panose="020B0604020202020204" pitchFamily="34" charset="0"/>
              <a:buChar char="•"/>
              <a:defRPr/>
            </a:pPr>
            <a:r>
              <a:rPr lang="en-GB" sz="2800" dirty="0"/>
              <a:t>The Worship of God is certainly one of the activities that will continue for ever.  </a:t>
            </a:r>
            <a:r>
              <a:rPr lang="en-GB" sz="2800" b="1" i="1" dirty="0"/>
              <a:t>It defines us!</a:t>
            </a:r>
          </a:p>
          <a:p>
            <a:pPr eaLnBrk="1" fontAlgn="ctr" hangingPunct="1">
              <a:buFont typeface="Arial" panose="020B0604020202020204" pitchFamily="34" charset="0"/>
              <a:buChar char="•"/>
              <a:defRPr/>
            </a:pPr>
            <a:r>
              <a:rPr lang="en-GB" sz="2800" dirty="0"/>
              <a:t>Prophecy, evangelism, and healing ministries will cease, but worship will continue for ever in the Age to Come</a:t>
            </a:r>
          </a:p>
          <a:p>
            <a:pPr eaLnBrk="1" fontAlgn="ctr" hangingPunct="1">
              <a:buFont typeface="Arial" panose="020B0604020202020204" pitchFamily="34" charset="0"/>
              <a:buChar char="•"/>
              <a:defRPr/>
            </a:pPr>
            <a:endParaRPr lang="en-GB" sz="1050" dirty="0"/>
          </a:p>
          <a:p>
            <a:pPr eaLnBrk="1" fontAlgn="ctr" hangingPunct="1">
              <a:buFont typeface="Arial" panose="020B0604020202020204" pitchFamily="34" charset="0"/>
              <a:buChar char="•"/>
              <a:defRPr/>
            </a:pPr>
            <a:r>
              <a:rPr lang="en-GB" sz="2400" i="1" baseline="30000" dirty="0"/>
              <a:t>23 </a:t>
            </a:r>
            <a:r>
              <a:rPr lang="en-GB" sz="2400" i="1" dirty="0"/>
              <a:t>Yet a time is coming and has now come when the true worshipers will worship the Father in the Spirit and in truth, for they are the kind of worshipers the Father seeks. </a:t>
            </a:r>
            <a:r>
              <a:rPr lang="en-GB" sz="2400" i="1" baseline="30000" dirty="0"/>
              <a:t>24 </a:t>
            </a:r>
            <a:r>
              <a:rPr lang="en-GB" sz="2400" i="1" dirty="0"/>
              <a:t>God is spirit, and his worshipers must worship in the Spirit and in truth.  (John 4) </a:t>
            </a:r>
          </a:p>
        </p:txBody>
      </p:sp>
      <p:sp>
        <p:nvSpPr>
          <p:cNvPr id="37892" name="Slide Number Placeholder 2">
            <a:extLst>
              <a:ext uri="{FF2B5EF4-FFF2-40B4-BE49-F238E27FC236}">
                <a16:creationId xmlns:a16="http://schemas.microsoft.com/office/drawing/2014/main" id="{A764B578-408B-47CC-B327-EF7245FEE1F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484C75-EC48-46E0-B150-D0203A935A81}" type="slidenum">
              <a:rPr lang="es-ES" altLang="en-US"/>
              <a:pPr/>
              <a:t>15</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3" end="3"/>
                                            </p:txEl>
                                          </p:spTgt>
                                        </p:tgtEl>
                                        <p:attrNameLst>
                                          <p:attrName>style.visibility</p:attrName>
                                        </p:attrNameLst>
                                      </p:cBhvr>
                                      <p:to>
                                        <p:strVal val="visible"/>
                                      </p:to>
                                    </p:set>
                                    <p:anim calcmode="lin" valueType="num">
                                      <p:cBhvr additive="base">
                                        <p:cTn id="19"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Supernatural Living</a:t>
            </a: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9268" y="1457325"/>
            <a:ext cx="7272337" cy="5400675"/>
          </a:xfrm>
        </p:spPr>
        <p:txBody>
          <a:bodyPr/>
          <a:lstStyle/>
          <a:p>
            <a:pPr eaLnBrk="1" fontAlgn="ctr" hangingPunct="1">
              <a:buFont typeface="Arial" panose="020B0604020202020204" pitchFamily="34" charset="0"/>
              <a:buChar char="•"/>
              <a:defRPr/>
            </a:pPr>
            <a:r>
              <a:rPr lang="en-GB" sz="2600" dirty="0"/>
              <a:t>This means everything from relying on answered prayer to seeing astounding, miraculous power from God in our lives. </a:t>
            </a:r>
          </a:p>
          <a:p>
            <a:pPr eaLnBrk="1" fontAlgn="ctr" hangingPunct="1">
              <a:buFont typeface="Arial" panose="020B0604020202020204" pitchFamily="34" charset="0"/>
              <a:buChar char="•"/>
              <a:defRPr/>
            </a:pPr>
            <a:r>
              <a:rPr lang="en-GB" sz="2600" dirty="0"/>
              <a:t>It is the very opposite of ‘self-sufficiency’ and instead places a humble dependence upon the Lord.</a:t>
            </a:r>
          </a:p>
          <a:p>
            <a:pPr eaLnBrk="1" fontAlgn="ctr" hangingPunct="1">
              <a:buFont typeface="Arial" panose="020B0604020202020204" pitchFamily="34" charset="0"/>
              <a:buChar char="•"/>
              <a:defRPr/>
            </a:pPr>
            <a:r>
              <a:rPr lang="en-GB" sz="2600" i="1" baseline="30000" dirty="0"/>
              <a:t>48 </a:t>
            </a:r>
            <a:r>
              <a:rPr lang="en-GB" sz="2600" i="1" dirty="0"/>
              <a:t>“Unless you people see signs and wonders,” Jesus told him, “you will never believe.”  (John 4).       </a:t>
            </a:r>
            <a:r>
              <a:rPr lang="en-GB" sz="2600" i="1" baseline="30000" dirty="0"/>
              <a:t>22</a:t>
            </a:r>
            <a:r>
              <a:rPr lang="en-GB" sz="2600" i="1" dirty="0"/>
              <a:t> “Fellow Israelites, listen to this: Jesus of Nazareth was a man accredited by God to you by miracles, wonders and signs, which God did among you through him...  (Acts 2)</a:t>
            </a:r>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16</a:t>
            </a:fld>
            <a:endParaRPr lang="es-ES" altLang="en-US" dirty="0"/>
          </a:p>
        </p:txBody>
      </p:sp>
    </p:spTree>
    <p:extLst>
      <p:ext uri="{BB962C8B-B14F-4D97-AF65-F5344CB8AC3E}">
        <p14:creationId xmlns:p14="http://schemas.microsoft.com/office/powerpoint/2010/main" val="348611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81416-C0A8-B65D-1471-15D463C513BA}"/>
            </a:ext>
          </a:extLst>
        </p:cNvPr>
        <p:cNvGrpSpPr/>
        <p:nvPr/>
      </p:nvGrpSpPr>
      <p:grpSpPr>
        <a:xfrm>
          <a:off x="0" y="0"/>
          <a:ext cx="0" cy="0"/>
          <a:chOff x="0" y="0"/>
          <a:chExt cx="0" cy="0"/>
        </a:xfrm>
      </p:grpSpPr>
      <p:sp>
        <p:nvSpPr>
          <p:cNvPr id="32770" name="Rectangle 2">
            <a:extLst>
              <a:ext uri="{FF2B5EF4-FFF2-40B4-BE49-F238E27FC236}">
                <a16:creationId xmlns:a16="http://schemas.microsoft.com/office/drawing/2014/main" id="{95126CC6-0762-698A-335F-A5D6ABA4E5A1}"/>
              </a:ext>
            </a:extLst>
          </p:cNvPr>
          <p:cNvSpPr>
            <a:spLocks noGrp="1" noChangeArrowheads="1"/>
          </p:cNvSpPr>
          <p:nvPr>
            <p:ph type="title"/>
          </p:nvPr>
        </p:nvSpPr>
        <p:spPr>
          <a:xfrm>
            <a:off x="1908175" y="188913"/>
            <a:ext cx="6994525" cy="719137"/>
          </a:xfrm>
        </p:spPr>
        <p:txBody>
          <a:bodyPr/>
          <a:lstStyle/>
          <a:p>
            <a:pPr eaLnBrk="1" hangingPunct="1"/>
            <a:r>
              <a:rPr lang="en-US" altLang="en-US" b="1" dirty="0">
                <a:solidFill>
                  <a:schemeClr val="tx1"/>
                </a:solidFill>
              </a:rPr>
              <a:t>Supernatural </a:t>
            </a:r>
            <a:r>
              <a:rPr lang="en-US" altLang="en-US" b="1" dirty="0">
                <a:solidFill>
                  <a:srgbClr val="FF0000"/>
                </a:solidFill>
              </a:rPr>
              <a:t>G</a:t>
            </a:r>
            <a:r>
              <a:rPr lang="en-US" altLang="en-US" b="1" dirty="0">
                <a:solidFill>
                  <a:schemeClr val="tx1"/>
                </a:solidFill>
              </a:rPr>
              <a:t>iving</a:t>
            </a:r>
          </a:p>
        </p:txBody>
      </p:sp>
      <p:sp>
        <p:nvSpPr>
          <p:cNvPr id="146435" name="Rectangle 3">
            <a:extLst>
              <a:ext uri="{FF2B5EF4-FFF2-40B4-BE49-F238E27FC236}">
                <a16:creationId xmlns:a16="http://schemas.microsoft.com/office/drawing/2014/main" id="{E0E93F5F-925A-E808-B712-20938D0E7A42}"/>
              </a:ext>
            </a:extLst>
          </p:cNvPr>
          <p:cNvSpPr>
            <a:spLocks noGrp="1" noChangeArrowheads="1"/>
          </p:cNvSpPr>
          <p:nvPr>
            <p:ph type="body" idx="1"/>
          </p:nvPr>
        </p:nvSpPr>
        <p:spPr>
          <a:xfrm>
            <a:off x="1769268" y="1457325"/>
            <a:ext cx="7272337" cy="5400675"/>
          </a:xfrm>
        </p:spPr>
        <p:txBody>
          <a:bodyPr/>
          <a:lstStyle/>
          <a:p>
            <a:pPr eaLnBrk="1" fontAlgn="ctr" hangingPunct="1">
              <a:buFont typeface="Arial" panose="020B0604020202020204" pitchFamily="34" charset="0"/>
              <a:buChar char="•"/>
              <a:defRPr/>
            </a:pPr>
            <a:r>
              <a:rPr lang="en-GB" sz="2600" dirty="0"/>
              <a:t>Malachi 3:10-12 NIV.  </a:t>
            </a:r>
          </a:p>
          <a:p>
            <a:pPr eaLnBrk="1" fontAlgn="ctr" hangingPunct="1">
              <a:buFont typeface="Arial" panose="020B0604020202020204" pitchFamily="34" charset="0"/>
              <a:buChar char="•"/>
              <a:defRPr/>
            </a:pPr>
            <a:r>
              <a:rPr lang="en-GB" sz="2600" i="1" dirty="0"/>
              <a:t>Bring the whole tithe into the storehouse, that there may be food in my house. Test me in this," says the LORD Almighty, "and see if I will not throw open the floodgates of heaven and pour out so much blessing that there will not be room enough to store it.  </a:t>
            </a:r>
            <a:r>
              <a:rPr lang="en-GB" sz="2600" i="1" baseline="30000" dirty="0"/>
              <a:t>11 </a:t>
            </a:r>
            <a:r>
              <a:rPr lang="en-GB" sz="2600" i="1" dirty="0"/>
              <a:t>I will prevent pests from devouring your crops, and the vines in your fields will not drop their fruit before it is ripe," says the LORD Almighty.  </a:t>
            </a:r>
            <a:r>
              <a:rPr lang="en-GB" sz="2600" i="1" baseline="30000" dirty="0"/>
              <a:t>12 </a:t>
            </a:r>
            <a:r>
              <a:rPr lang="en-GB" sz="2600" i="1" dirty="0"/>
              <a:t>"Then all the nations will call you blessed, for yours will be a delightful land," says the LORD Almighty.</a:t>
            </a:r>
          </a:p>
        </p:txBody>
      </p:sp>
      <p:sp>
        <p:nvSpPr>
          <p:cNvPr id="32772" name="Slide Number Placeholder 2">
            <a:extLst>
              <a:ext uri="{FF2B5EF4-FFF2-40B4-BE49-F238E27FC236}">
                <a16:creationId xmlns:a16="http://schemas.microsoft.com/office/drawing/2014/main" id="{4524BBA3-2E4E-A526-F3F7-559A2BC7C5B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17</a:t>
            </a:fld>
            <a:endParaRPr lang="es-ES" altLang="en-US" dirty="0"/>
          </a:p>
        </p:txBody>
      </p:sp>
    </p:spTree>
    <p:extLst>
      <p:ext uri="{BB962C8B-B14F-4D97-AF65-F5344CB8AC3E}">
        <p14:creationId xmlns:p14="http://schemas.microsoft.com/office/powerpoint/2010/main" val="4136247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239F658-E3F2-4571-AD0C-3B354CE303F7}"/>
              </a:ext>
            </a:extLst>
          </p:cNvPr>
          <p:cNvSpPr>
            <a:spLocks noGrp="1" noChangeArrowheads="1"/>
          </p:cNvSpPr>
          <p:nvPr>
            <p:ph type="title"/>
          </p:nvPr>
        </p:nvSpPr>
        <p:spPr>
          <a:xfrm>
            <a:off x="1908175" y="188913"/>
            <a:ext cx="6994525" cy="719137"/>
          </a:xfrm>
        </p:spPr>
        <p:txBody>
          <a:bodyPr/>
          <a:lstStyle/>
          <a:p>
            <a:pPr eaLnBrk="1" hangingPunct="1"/>
            <a:r>
              <a:rPr lang="en-US" altLang="en-US" b="1">
                <a:solidFill>
                  <a:schemeClr val="tx1"/>
                </a:solidFill>
              </a:rPr>
              <a:t>The Kingdom of God…</a:t>
            </a:r>
          </a:p>
        </p:txBody>
      </p:sp>
      <p:sp>
        <p:nvSpPr>
          <p:cNvPr id="146435" name="Rectangle 3">
            <a:extLst>
              <a:ext uri="{FF2B5EF4-FFF2-40B4-BE49-F238E27FC236}">
                <a16:creationId xmlns:a16="http://schemas.microsoft.com/office/drawing/2014/main" id="{3EB79F54-E018-4B25-8C0E-6AD0DC3F94F6}"/>
              </a:ext>
            </a:extLst>
          </p:cNvPr>
          <p:cNvSpPr>
            <a:spLocks noGrp="1" noChangeArrowheads="1"/>
          </p:cNvSpPr>
          <p:nvPr>
            <p:ph type="body" idx="1"/>
          </p:nvPr>
        </p:nvSpPr>
        <p:spPr>
          <a:xfrm>
            <a:off x="1763713" y="1484784"/>
            <a:ext cx="7138987" cy="5184303"/>
          </a:xfrm>
        </p:spPr>
        <p:txBody>
          <a:bodyPr/>
          <a:lstStyle/>
          <a:p>
            <a:pPr eaLnBrk="1" fontAlgn="ctr" hangingPunct="1"/>
            <a:r>
              <a:rPr lang="en-GB" altLang="en-US" sz="2800" dirty="0"/>
              <a:t>Bringing the values, vision and power of Heaven’s King (Jesus) to Thurrock.  Bringing Heaven to Earth!</a:t>
            </a:r>
          </a:p>
          <a:p>
            <a:pPr eaLnBrk="1" fontAlgn="ctr" hangingPunct="1"/>
            <a:r>
              <a:rPr lang="en-GB" altLang="en-US" sz="2800" dirty="0"/>
              <a:t>As this occurs, society is transformed, relationships are healed, individuals regain a true sense of purpose and destiny, and the dead are raised to life! </a:t>
            </a:r>
          </a:p>
          <a:p>
            <a:pPr eaLnBrk="1" fontAlgn="ctr" hangingPunct="1"/>
            <a:r>
              <a:rPr lang="en-GB" altLang="en-US" sz="2400" i="1" baseline="30000" dirty="0"/>
              <a:t>7 </a:t>
            </a:r>
            <a:r>
              <a:rPr lang="en-GB" altLang="en-US" sz="2400" i="1" dirty="0"/>
              <a:t>As you go, proclaim this message: ‘The kingdom of heaven has come near.’ </a:t>
            </a:r>
            <a:r>
              <a:rPr lang="en-GB" altLang="en-US" sz="2400" i="1" baseline="30000" dirty="0"/>
              <a:t>8 </a:t>
            </a:r>
            <a:r>
              <a:rPr lang="en-GB" altLang="en-US" sz="2400" i="1" dirty="0"/>
              <a:t>Heal the sick, raise the dead, cleanse those who have leprosy, drive out demons. Freely you have received; freely give.  (Matthew 10) </a:t>
            </a:r>
          </a:p>
          <a:p>
            <a:pPr eaLnBrk="1" fontAlgn="ctr" hangingPunct="1"/>
            <a:endParaRPr lang="en-GB" altLang="en-US" sz="2400" i="1" dirty="0"/>
          </a:p>
        </p:txBody>
      </p:sp>
      <p:sp>
        <p:nvSpPr>
          <p:cNvPr id="39940" name="Slide Number Placeholder 2">
            <a:extLst>
              <a:ext uri="{FF2B5EF4-FFF2-40B4-BE49-F238E27FC236}">
                <a16:creationId xmlns:a16="http://schemas.microsoft.com/office/drawing/2014/main" id="{A9E13DBB-DB3A-41FB-8644-70F4C2CEE69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DC1B76-6B5C-4431-92FB-DAAC8EDC209B}" type="slidenum">
              <a:rPr lang="es-ES" altLang="en-US"/>
              <a:pPr/>
              <a:t>18</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47D2F56-8E33-7F73-FCDF-4A3B7AEB1C53}"/>
            </a:ext>
          </a:extLst>
        </p:cNvPr>
        <p:cNvGrpSpPr/>
        <p:nvPr/>
      </p:nvGrpSpPr>
      <p:grpSpPr>
        <a:xfrm>
          <a:off x="0" y="0"/>
          <a:ext cx="0" cy="0"/>
          <a:chOff x="0" y="0"/>
          <a:chExt cx="0" cy="0"/>
        </a:xfrm>
      </p:grpSpPr>
      <p:sp>
        <p:nvSpPr>
          <p:cNvPr id="26626" name="Rectangle 2">
            <a:extLst>
              <a:ext uri="{FF2B5EF4-FFF2-40B4-BE49-F238E27FC236}">
                <a16:creationId xmlns:a16="http://schemas.microsoft.com/office/drawing/2014/main" id="{27B90188-DFE1-2B10-CB4C-D41C0C2AF306}"/>
              </a:ext>
            </a:extLst>
          </p:cNvPr>
          <p:cNvSpPr>
            <a:spLocks noGrp="1" noChangeArrowheads="1"/>
          </p:cNvSpPr>
          <p:nvPr>
            <p:ph type="title"/>
          </p:nvPr>
        </p:nvSpPr>
        <p:spPr>
          <a:xfrm>
            <a:off x="1908175" y="1"/>
            <a:ext cx="6994525" cy="1268759"/>
          </a:xfrm>
        </p:spPr>
        <p:txBody>
          <a:bodyPr/>
          <a:lstStyle/>
          <a:p>
            <a:pPr eaLnBrk="1" hangingPunct="1"/>
            <a:r>
              <a:rPr lang="en-US" altLang="en-US" b="1" dirty="0">
                <a:solidFill>
                  <a:srgbClr val="FF0000"/>
                </a:solidFill>
              </a:rPr>
              <a:t>Our DNA – 1</a:t>
            </a:r>
            <a:br>
              <a:rPr lang="en-US" altLang="en-US" b="1" dirty="0">
                <a:solidFill>
                  <a:srgbClr val="FF0000"/>
                </a:solidFill>
              </a:rPr>
            </a:br>
            <a:r>
              <a:rPr lang="en-US" altLang="en-US" sz="3200" b="1" dirty="0">
                <a:solidFill>
                  <a:srgbClr val="0000FF"/>
                </a:solidFill>
              </a:rPr>
              <a:t>Gathering Together</a:t>
            </a:r>
            <a:endParaRPr lang="en-US" altLang="en-US" b="1" dirty="0">
              <a:solidFill>
                <a:srgbClr val="0000FF"/>
              </a:solidFill>
            </a:endParaRPr>
          </a:p>
        </p:txBody>
      </p:sp>
      <p:sp>
        <p:nvSpPr>
          <p:cNvPr id="26627" name="Rectangle 3">
            <a:extLst>
              <a:ext uri="{FF2B5EF4-FFF2-40B4-BE49-F238E27FC236}">
                <a16:creationId xmlns:a16="http://schemas.microsoft.com/office/drawing/2014/main" id="{97C41A83-C867-8400-D4C6-BD318F7E4C14}"/>
              </a:ext>
            </a:extLst>
          </p:cNvPr>
          <p:cNvSpPr>
            <a:spLocks noGrp="1" noChangeArrowheads="1"/>
          </p:cNvSpPr>
          <p:nvPr>
            <p:ph type="body" idx="1"/>
          </p:nvPr>
        </p:nvSpPr>
        <p:spPr>
          <a:xfrm>
            <a:off x="1763713" y="1484784"/>
            <a:ext cx="7138987" cy="4760441"/>
          </a:xfrm>
        </p:spPr>
        <p:txBody>
          <a:bodyPr/>
          <a:lstStyle/>
          <a:p>
            <a:pPr eaLnBrk="1" fontAlgn="ctr" hangingPunct="1"/>
            <a:r>
              <a:rPr lang="en-GB" altLang="en-US" sz="2800" b="1" dirty="0"/>
              <a:t>The Presence of God</a:t>
            </a:r>
            <a:r>
              <a:rPr lang="en-GB" altLang="en-US" sz="2800" dirty="0"/>
              <a:t> in our gatherings and in our lives</a:t>
            </a:r>
          </a:p>
          <a:p>
            <a:pPr eaLnBrk="1" fontAlgn="ctr" hangingPunct="1"/>
            <a:endParaRPr lang="en-GB" altLang="en-US" sz="2800" dirty="0"/>
          </a:p>
          <a:p>
            <a:pPr eaLnBrk="1" fontAlgn="ctr" hangingPunct="1"/>
            <a:r>
              <a:rPr lang="en-GB" altLang="en-US" sz="2800" b="1" dirty="0"/>
              <a:t>The Worship of God</a:t>
            </a:r>
            <a:r>
              <a:rPr lang="en-GB" altLang="en-US" sz="2800" dirty="0"/>
              <a:t> - Responsively through songs, words, creativity and in our everyday lives</a:t>
            </a:r>
          </a:p>
          <a:p>
            <a:pPr eaLnBrk="1" hangingPunct="1"/>
            <a:endParaRPr lang="en-GB" altLang="en-US" sz="2800" dirty="0"/>
          </a:p>
          <a:p>
            <a:pPr eaLnBrk="1" fontAlgn="ctr" hangingPunct="1"/>
            <a:r>
              <a:rPr lang="en-GB" sz="2800" b="1" dirty="0"/>
              <a:t>Supernatural Living</a:t>
            </a:r>
            <a:r>
              <a:rPr lang="en-GB" sz="2800" dirty="0"/>
              <a:t> - Relying on answered prayer and the miraculous power of God in our lives together</a:t>
            </a:r>
          </a:p>
          <a:p>
            <a:pPr marL="0" indent="0" eaLnBrk="1" hangingPunct="1">
              <a:buNone/>
            </a:pPr>
            <a:endParaRPr lang="en-GB" altLang="en-US" sz="2800" dirty="0"/>
          </a:p>
          <a:p>
            <a:pPr eaLnBrk="1" hangingPunct="1"/>
            <a:endParaRPr lang="en-US" altLang="en-US" sz="2800" dirty="0"/>
          </a:p>
        </p:txBody>
      </p:sp>
      <p:sp>
        <p:nvSpPr>
          <p:cNvPr id="26628" name="Slide Number Placeholder 2">
            <a:extLst>
              <a:ext uri="{FF2B5EF4-FFF2-40B4-BE49-F238E27FC236}">
                <a16:creationId xmlns:a16="http://schemas.microsoft.com/office/drawing/2014/main" id="{C69FA89E-0D90-510B-AC99-565466BA439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B140C5-AF6D-49B6-831A-583C3E31C99B}" type="slidenum">
              <a:rPr lang="es-ES" altLang="en-US"/>
              <a:pPr/>
              <a:t>19</a:t>
            </a:fld>
            <a:endParaRPr lang="es-ES" altLang="en-US"/>
          </a:p>
        </p:txBody>
      </p:sp>
    </p:spTree>
    <p:extLst>
      <p:ext uri="{BB962C8B-B14F-4D97-AF65-F5344CB8AC3E}">
        <p14:creationId xmlns:p14="http://schemas.microsoft.com/office/powerpoint/2010/main" val="21737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DE2D2DC-75B4-4561-AF2A-6BD610B79F61}"/>
              </a:ext>
            </a:extLst>
          </p:cNvPr>
          <p:cNvSpPr>
            <a:spLocks noGrp="1" noChangeArrowheads="1"/>
          </p:cNvSpPr>
          <p:nvPr>
            <p:ph type="title"/>
          </p:nvPr>
        </p:nvSpPr>
        <p:spPr>
          <a:xfrm>
            <a:off x="1908175" y="188913"/>
            <a:ext cx="6994525" cy="981075"/>
          </a:xfrm>
        </p:spPr>
        <p:txBody>
          <a:bodyPr/>
          <a:lstStyle/>
          <a:p>
            <a:pPr eaLnBrk="1" hangingPunct="1"/>
            <a:r>
              <a:rPr lang="en-US" altLang="en-US" b="1" dirty="0">
                <a:solidFill>
                  <a:schemeClr val="tx1"/>
                </a:solidFill>
              </a:rPr>
              <a:t>Identity and Culture</a:t>
            </a:r>
          </a:p>
        </p:txBody>
      </p:sp>
      <p:sp>
        <p:nvSpPr>
          <p:cNvPr id="146435" name="Rectangle 3">
            <a:extLst>
              <a:ext uri="{FF2B5EF4-FFF2-40B4-BE49-F238E27FC236}">
                <a16:creationId xmlns:a16="http://schemas.microsoft.com/office/drawing/2014/main" id="{D69E37E9-6FBF-4493-87BF-D7CC0C8D21DE}"/>
              </a:ext>
            </a:extLst>
          </p:cNvPr>
          <p:cNvSpPr>
            <a:spLocks noGrp="1" noChangeArrowheads="1"/>
          </p:cNvSpPr>
          <p:nvPr>
            <p:ph type="body" idx="1"/>
          </p:nvPr>
        </p:nvSpPr>
        <p:spPr>
          <a:xfrm>
            <a:off x="1763713" y="1412875"/>
            <a:ext cx="7138987" cy="4832350"/>
          </a:xfrm>
        </p:spPr>
        <p:txBody>
          <a:bodyPr/>
          <a:lstStyle/>
          <a:p>
            <a:pPr eaLnBrk="1" hangingPunct="1"/>
            <a:r>
              <a:rPr lang="en-GB" altLang="en-US" dirty="0"/>
              <a:t>True of both individuals </a:t>
            </a:r>
            <a:r>
              <a:rPr lang="en-GB" altLang="en-US" i="1" dirty="0"/>
              <a:t>and</a:t>
            </a:r>
            <a:r>
              <a:rPr lang="en-GB" altLang="en-US" dirty="0"/>
              <a:t> groups.</a:t>
            </a:r>
          </a:p>
          <a:p>
            <a:pPr eaLnBrk="1" hangingPunct="1"/>
            <a:r>
              <a:rPr lang="en-GB" altLang="en-US" i="1" dirty="0"/>
              <a:t>Identity</a:t>
            </a:r>
            <a:r>
              <a:rPr lang="en-GB" altLang="en-US" dirty="0"/>
              <a:t> is about </a:t>
            </a:r>
            <a:r>
              <a:rPr lang="en-GB" altLang="en-US" b="1" dirty="0"/>
              <a:t>‘Who we </a:t>
            </a:r>
            <a:r>
              <a:rPr lang="en-GB" altLang="en-US" b="1" i="1" dirty="0"/>
              <a:t>are’</a:t>
            </a:r>
            <a:r>
              <a:rPr lang="en-GB" altLang="en-US" b="1" dirty="0"/>
              <a:t> </a:t>
            </a:r>
            <a:r>
              <a:rPr lang="en-GB" altLang="en-US" dirty="0"/>
              <a:t>and our Culture is </a:t>
            </a:r>
            <a:r>
              <a:rPr lang="en-GB" altLang="en-US" b="1" dirty="0"/>
              <a:t>‘How we </a:t>
            </a:r>
            <a:r>
              <a:rPr lang="en-GB" altLang="en-US" b="1" i="1" dirty="0"/>
              <a:t>live</a:t>
            </a:r>
            <a:r>
              <a:rPr lang="en-GB" altLang="en-US" b="1" dirty="0"/>
              <a:t>’ </a:t>
            </a:r>
            <a:r>
              <a:rPr lang="en-GB" altLang="en-US" dirty="0"/>
              <a:t>a life </a:t>
            </a:r>
            <a:r>
              <a:rPr lang="en-GB" altLang="en-US" b="1" dirty="0"/>
              <a:t> </a:t>
            </a:r>
            <a:r>
              <a:rPr lang="en-GB" altLang="en-US" dirty="0"/>
              <a:t>consistent with our beliefs and values  </a:t>
            </a:r>
          </a:p>
          <a:p>
            <a:pPr eaLnBrk="1" hangingPunct="1"/>
            <a:r>
              <a:rPr lang="en-GB" altLang="en-US" dirty="0"/>
              <a:t>Biologically, </a:t>
            </a:r>
            <a:r>
              <a:rPr lang="en-GB" altLang="en-US" i="1" dirty="0"/>
              <a:t>Identity</a:t>
            </a:r>
            <a:r>
              <a:rPr lang="en-GB" altLang="en-US" dirty="0"/>
              <a:t> is a combination of ‘nature’ (DNA) and ‘nurture’ (upbringing) making us what we are</a:t>
            </a:r>
          </a:p>
          <a:p>
            <a:pPr eaLnBrk="1" hangingPunct="1"/>
            <a:r>
              <a:rPr lang="en-GB" altLang="en-US" i="1" dirty="0"/>
              <a:t>Culture</a:t>
            </a:r>
            <a:r>
              <a:rPr lang="en-GB" altLang="en-US" dirty="0"/>
              <a:t> emerges from </a:t>
            </a:r>
            <a:r>
              <a:rPr lang="en-GB" altLang="en-US" i="1" dirty="0"/>
              <a:t>Identity</a:t>
            </a:r>
            <a:r>
              <a:rPr lang="en-GB" altLang="en-US" dirty="0"/>
              <a:t> and </a:t>
            </a:r>
            <a:r>
              <a:rPr lang="en-GB" altLang="en-US" i="1" dirty="0"/>
              <a:t>should</a:t>
            </a:r>
            <a:r>
              <a:rPr lang="en-GB" altLang="en-US" dirty="0"/>
              <a:t> be consistent with it</a:t>
            </a:r>
          </a:p>
        </p:txBody>
      </p:sp>
      <p:sp>
        <p:nvSpPr>
          <p:cNvPr id="18436" name="Slide Number Placeholder 2">
            <a:extLst>
              <a:ext uri="{FF2B5EF4-FFF2-40B4-BE49-F238E27FC236}">
                <a16:creationId xmlns:a16="http://schemas.microsoft.com/office/drawing/2014/main" id="{1E2509A5-ECCC-4C96-9360-8C9716D8D4D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C93AB86-9EB8-4F9E-91A4-630EA652CD5D}" type="slidenum">
              <a:rPr lang="es-ES" altLang="en-US"/>
              <a:pPr/>
              <a:t>2</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2226" name="Rectangle 110">
            <a:extLst>
              <a:ext uri="{FF2B5EF4-FFF2-40B4-BE49-F238E27FC236}">
                <a16:creationId xmlns:a16="http://schemas.microsoft.com/office/drawing/2014/main" id="{30DD1498-A4D7-4008-9662-EEFF49EA387B}"/>
              </a:ext>
            </a:extLst>
          </p:cNvPr>
          <p:cNvSpPr>
            <a:spLocks noGrp="1" noChangeArrowheads="1"/>
          </p:cNvSpPr>
          <p:nvPr>
            <p:ph type="ctrTitle"/>
          </p:nvPr>
        </p:nvSpPr>
        <p:spPr>
          <a:xfrm>
            <a:off x="3348038" y="2133600"/>
            <a:ext cx="5184775" cy="1800225"/>
          </a:xfrm>
          <a:noFill/>
        </p:spPr>
        <p:txBody>
          <a:bodyPr anchor="ctr"/>
          <a:lstStyle/>
          <a:p>
            <a:pPr algn="l" eaLnBrk="1" hangingPunct="1"/>
            <a:r>
              <a:rPr lang="es-UY" altLang="en-US" sz="4000" b="1" dirty="0">
                <a:solidFill>
                  <a:srgbClr val="FFFF00"/>
                </a:solidFill>
              </a:rPr>
              <a:t>TCF’s DNA – END of Part 1</a:t>
            </a:r>
            <a:endParaRPr lang="es-ES" altLang="en-US" sz="4000" b="1" dirty="0">
              <a:solidFill>
                <a:srgbClr val="FFFF00"/>
              </a:solidFill>
            </a:endParaRPr>
          </a:p>
        </p:txBody>
      </p:sp>
      <p:sp>
        <p:nvSpPr>
          <p:cNvPr id="52227" name="Rectangle 115">
            <a:extLst>
              <a:ext uri="{FF2B5EF4-FFF2-40B4-BE49-F238E27FC236}">
                <a16:creationId xmlns:a16="http://schemas.microsoft.com/office/drawing/2014/main" id="{F2F61F85-786A-4751-B01F-1A1FBEAE1029}"/>
              </a:ext>
            </a:extLst>
          </p:cNvPr>
          <p:cNvSpPr>
            <a:spLocks noGrp="1" noChangeArrowheads="1"/>
          </p:cNvSpPr>
          <p:nvPr>
            <p:ph type="subTitle" idx="1"/>
          </p:nvPr>
        </p:nvSpPr>
        <p:spPr>
          <a:xfrm>
            <a:off x="3563938" y="4365104"/>
            <a:ext cx="4752975" cy="2088084"/>
          </a:xfrm>
        </p:spPr>
        <p:txBody>
          <a:bodyPr/>
          <a:lstStyle/>
          <a:p>
            <a:pPr algn="l" eaLnBrk="1" hangingPunct="1"/>
            <a:r>
              <a:rPr lang="en-US" altLang="en-US" sz="2800" dirty="0">
                <a:solidFill>
                  <a:schemeClr val="bg1"/>
                </a:solidFill>
              </a:rPr>
              <a:t>Let’s discuss these ideas in our Community Groups next time they meet up.</a:t>
            </a: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n-US" altLang="en-US" sz="2800" dirty="0">
              <a:solidFill>
                <a:schemeClr val="bg1"/>
              </a:solidFill>
            </a:endParaRPr>
          </a:p>
          <a:p>
            <a:pPr algn="l" eaLnBrk="1" hangingPunct="1"/>
            <a:endParaRPr lang="es-ES" altLang="en-US" sz="28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E22F2A0-2FD4-4504-82A3-937053CFF2D9}"/>
              </a:ext>
            </a:extLst>
          </p:cNvPr>
          <p:cNvSpPr>
            <a:spLocks noGrp="1" noChangeArrowheads="1"/>
          </p:cNvSpPr>
          <p:nvPr>
            <p:ph type="title"/>
          </p:nvPr>
        </p:nvSpPr>
        <p:spPr>
          <a:xfrm>
            <a:off x="1908175" y="188913"/>
            <a:ext cx="6994525" cy="981075"/>
          </a:xfrm>
        </p:spPr>
        <p:txBody>
          <a:bodyPr/>
          <a:lstStyle/>
          <a:p>
            <a:pPr eaLnBrk="1" hangingPunct="1"/>
            <a:r>
              <a:rPr lang="en-US" altLang="en-US" b="1" dirty="0">
                <a:solidFill>
                  <a:srgbClr val="FF0000"/>
                </a:solidFill>
              </a:rPr>
              <a:t>Why</a:t>
            </a:r>
            <a:r>
              <a:rPr lang="en-US" altLang="en-US" b="1" dirty="0">
                <a:solidFill>
                  <a:schemeClr val="tx1"/>
                </a:solidFill>
              </a:rPr>
              <a:t> TCF’s </a:t>
            </a:r>
            <a:r>
              <a:rPr lang="en-US" altLang="en-US" b="1" i="1" dirty="0">
                <a:solidFill>
                  <a:srgbClr val="FF0000"/>
                </a:solidFill>
              </a:rPr>
              <a:t>DNA?</a:t>
            </a:r>
          </a:p>
        </p:txBody>
      </p:sp>
      <p:sp>
        <p:nvSpPr>
          <p:cNvPr id="146435" name="Rectangle 3">
            <a:extLst>
              <a:ext uri="{FF2B5EF4-FFF2-40B4-BE49-F238E27FC236}">
                <a16:creationId xmlns:a16="http://schemas.microsoft.com/office/drawing/2014/main" id="{D2F733F0-B4F8-4694-95EE-2A5DFFC9A8FA}"/>
              </a:ext>
            </a:extLst>
          </p:cNvPr>
          <p:cNvSpPr>
            <a:spLocks noGrp="1" noChangeArrowheads="1"/>
          </p:cNvSpPr>
          <p:nvPr>
            <p:ph type="body" idx="1"/>
          </p:nvPr>
        </p:nvSpPr>
        <p:spPr>
          <a:xfrm>
            <a:off x="1763713" y="1412875"/>
            <a:ext cx="7138987" cy="4832350"/>
          </a:xfrm>
        </p:spPr>
        <p:txBody>
          <a:bodyPr/>
          <a:lstStyle/>
          <a:p>
            <a:pPr eaLnBrk="1" hangingPunct="1"/>
            <a:r>
              <a:rPr lang="en-US" altLang="en-US" sz="2800" dirty="0"/>
              <a:t>Learn from God’s Creation!</a:t>
            </a:r>
          </a:p>
          <a:p>
            <a:pPr eaLnBrk="1" hangingPunct="1"/>
            <a:r>
              <a:rPr lang="en-US" altLang="en-US" sz="2800" dirty="0"/>
              <a:t>Biologically DNA is chemical information passed to every person’s offspring</a:t>
            </a:r>
          </a:p>
          <a:p>
            <a:pPr eaLnBrk="1" hangingPunct="1"/>
            <a:r>
              <a:rPr lang="en-US" altLang="en-US" sz="2800" dirty="0"/>
              <a:t>Controls how the body operates and builds it up in very specific ways</a:t>
            </a:r>
          </a:p>
          <a:p>
            <a:pPr eaLnBrk="1" hangingPunct="1"/>
            <a:r>
              <a:rPr lang="en-US" altLang="en-US" sz="2800" dirty="0"/>
              <a:t>DNA is very long, but compact – a coil of coils of coils of coils of coils!</a:t>
            </a:r>
          </a:p>
          <a:p>
            <a:pPr eaLnBrk="1" hangingPunct="1"/>
            <a:r>
              <a:rPr lang="en-US" altLang="en-US" sz="2800" dirty="0"/>
              <a:t>46 Chromosomes in each cell; 3 </a:t>
            </a:r>
            <a:r>
              <a:rPr lang="en-US" altLang="en-US" sz="2800" i="1" dirty="0"/>
              <a:t>billion </a:t>
            </a:r>
            <a:r>
              <a:rPr lang="en-US" altLang="en-US" sz="2800" dirty="0"/>
              <a:t>coding units in a space 100</a:t>
            </a:r>
            <a:r>
              <a:rPr lang="en-US" altLang="en-US" sz="2800" baseline="30000" dirty="0"/>
              <a:t>th</a:t>
            </a:r>
            <a:r>
              <a:rPr lang="en-US" altLang="en-US" sz="2800" dirty="0"/>
              <a:t> of mm long</a:t>
            </a:r>
          </a:p>
          <a:p>
            <a:pPr eaLnBrk="1" hangingPunct="1"/>
            <a:r>
              <a:rPr lang="en-US" altLang="en-US" sz="2800" dirty="0"/>
              <a:t>Length of </a:t>
            </a:r>
            <a:r>
              <a:rPr lang="en-US" altLang="en-US" sz="2800" i="1" dirty="0"/>
              <a:t>all</a:t>
            </a:r>
            <a:r>
              <a:rPr lang="en-US" altLang="en-US" sz="2800" dirty="0"/>
              <a:t> your DNA = 120 billion miles</a:t>
            </a:r>
          </a:p>
        </p:txBody>
      </p:sp>
      <p:sp>
        <p:nvSpPr>
          <p:cNvPr id="20484" name="Slide Number Placeholder 2">
            <a:extLst>
              <a:ext uri="{FF2B5EF4-FFF2-40B4-BE49-F238E27FC236}">
                <a16:creationId xmlns:a16="http://schemas.microsoft.com/office/drawing/2014/main" id="{C5FCAA0E-9ED2-42F1-B7CC-0F8676B4F15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9A8B76F-856C-47A4-BBDA-48674C488A38}" type="slidenum">
              <a:rPr lang="es-ES" altLang="en-US"/>
              <a:pPr/>
              <a:t>3</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46435">
                                            <p:txEl>
                                              <p:pRg st="4" end="4"/>
                                            </p:txEl>
                                          </p:spTgt>
                                        </p:tgtEl>
                                        <p:attrNameLst>
                                          <p:attrName>style.visibility</p:attrName>
                                        </p:attrNameLst>
                                      </p:cBhvr>
                                      <p:to>
                                        <p:strVal val="visible"/>
                                      </p:to>
                                    </p:set>
                                    <p:anim calcmode="lin" valueType="num">
                                      <p:cBhvr additive="base">
                                        <p:cTn id="31"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46435">
                                            <p:txEl>
                                              <p:pRg st="5" end="5"/>
                                            </p:txEl>
                                          </p:spTgt>
                                        </p:tgtEl>
                                        <p:attrNameLst>
                                          <p:attrName>style.visibility</p:attrName>
                                        </p:attrNameLst>
                                      </p:cBhvr>
                                      <p:to>
                                        <p:strVal val="visible"/>
                                      </p:to>
                                    </p:set>
                                    <p:anim calcmode="lin" valueType="num">
                                      <p:cBhvr additive="base">
                                        <p:cTn id="37"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5C52149-306C-46A7-9487-C79184C65F32}"/>
              </a:ext>
            </a:extLst>
          </p:cNvPr>
          <p:cNvSpPr>
            <a:spLocks noGrp="1" noChangeArrowheads="1"/>
          </p:cNvSpPr>
          <p:nvPr>
            <p:ph type="title"/>
          </p:nvPr>
        </p:nvSpPr>
        <p:spPr>
          <a:xfrm>
            <a:off x="1908175" y="188913"/>
            <a:ext cx="6994525" cy="981075"/>
          </a:xfrm>
        </p:spPr>
        <p:txBody>
          <a:bodyPr/>
          <a:lstStyle/>
          <a:p>
            <a:pPr eaLnBrk="1" hangingPunct="1"/>
            <a:r>
              <a:rPr lang="en-US" altLang="en-US" b="1" dirty="0">
                <a:solidFill>
                  <a:schemeClr val="tx1"/>
                </a:solidFill>
              </a:rPr>
              <a:t>What </a:t>
            </a:r>
            <a:r>
              <a:rPr lang="en-US" altLang="en-US" b="1" dirty="0">
                <a:solidFill>
                  <a:srgbClr val="FF0000"/>
                </a:solidFill>
              </a:rPr>
              <a:t>is</a:t>
            </a:r>
            <a:r>
              <a:rPr lang="en-US" altLang="en-US" b="1" dirty="0">
                <a:solidFill>
                  <a:schemeClr val="tx1"/>
                </a:solidFill>
              </a:rPr>
              <a:t> TCF’s DNA?</a:t>
            </a:r>
          </a:p>
        </p:txBody>
      </p:sp>
      <p:sp>
        <p:nvSpPr>
          <p:cNvPr id="146435" name="Rectangle 3">
            <a:extLst>
              <a:ext uri="{FF2B5EF4-FFF2-40B4-BE49-F238E27FC236}">
                <a16:creationId xmlns:a16="http://schemas.microsoft.com/office/drawing/2014/main" id="{724FF41F-EA0B-4AF3-9C02-0AB7C5C6AC52}"/>
              </a:ext>
            </a:extLst>
          </p:cNvPr>
          <p:cNvSpPr>
            <a:spLocks noGrp="1" noChangeArrowheads="1"/>
          </p:cNvSpPr>
          <p:nvPr>
            <p:ph type="body" idx="1"/>
          </p:nvPr>
        </p:nvSpPr>
        <p:spPr>
          <a:xfrm>
            <a:off x="1790700" y="1412875"/>
            <a:ext cx="7138988" cy="4589463"/>
          </a:xfrm>
        </p:spPr>
        <p:txBody>
          <a:bodyPr/>
          <a:lstStyle/>
          <a:p>
            <a:pPr eaLnBrk="1" hangingPunct="1"/>
            <a:r>
              <a:rPr lang="en-GB" altLang="en-US" dirty="0"/>
              <a:t>The foundational principles, beliefs and practices that TCF was ‘born’ with – which </a:t>
            </a:r>
            <a:r>
              <a:rPr lang="en-GB" altLang="en-US" i="1" dirty="0"/>
              <a:t>God</a:t>
            </a:r>
            <a:r>
              <a:rPr lang="en-GB" altLang="en-US" dirty="0"/>
              <a:t> built into us from the mid 1970’s when the church was ‘born’ under Mike Godward’s leadership.</a:t>
            </a:r>
          </a:p>
          <a:p>
            <a:pPr eaLnBrk="1" hangingPunct="1"/>
            <a:endParaRPr lang="en-GB" altLang="en-US" dirty="0"/>
          </a:p>
          <a:p>
            <a:pPr eaLnBrk="1" hangingPunct="1"/>
            <a:r>
              <a:rPr lang="en-GB" altLang="en-US" sz="2800" dirty="0"/>
              <a:t>We will be learning and discussing these over four teaching sessions </a:t>
            </a:r>
          </a:p>
          <a:p>
            <a:pPr eaLnBrk="1" hangingPunct="1"/>
            <a:endParaRPr lang="en-US" altLang="en-US" sz="2800" dirty="0"/>
          </a:p>
        </p:txBody>
      </p:sp>
      <p:sp>
        <p:nvSpPr>
          <p:cNvPr id="22532" name="Slide Number Placeholder 2">
            <a:extLst>
              <a:ext uri="{FF2B5EF4-FFF2-40B4-BE49-F238E27FC236}">
                <a16:creationId xmlns:a16="http://schemas.microsoft.com/office/drawing/2014/main" id="{4D78B8E3-F5D9-4AB1-A3E8-1718F908C6C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891A49-D0C3-46EF-B54B-7396112C52B8}" type="slidenum">
              <a:rPr lang="es-ES" altLang="en-US"/>
              <a:pPr/>
              <a:t>4</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2" end="2"/>
                                            </p:txEl>
                                          </p:spTgt>
                                        </p:tgtEl>
                                        <p:attrNameLst>
                                          <p:attrName>style.visibility</p:attrName>
                                        </p:attrNameLst>
                                      </p:cBhvr>
                                      <p:to>
                                        <p:strVal val="visible"/>
                                      </p:to>
                                    </p:set>
                                    <p:anim calcmode="lin" valueType="num">
                                      <p:cBhvr additive="base">
                                        <p:cTn id="13"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E476DA8-B2A3-41F6-A4D3-8D252AE75644}"/>
              </a:ext>
            </a:extLst>
          </p:cNvPr>
          <p:cNvSpPr>
            <a:spLocks noGrp="1" noChangeArrowheads="1"/>
          </p:cNvSpPr>
          <p:nvPr>
            <p:ph type="title"/>
          </p:nvPr>
        </p:nvSpPr>
        <p:spPr>
          <a:xfrm>
            <a:off x="1870039" y="404664"/>
            <a:ext cx="6994525" cy="719137"/>
          </a:xfrm>
        </p:spPr>
        <p:txBody>
          <a:bodyPr/>
          <a:lstStyle/>
          <a:p>
            <a:pPr eaLnBrk="1" hangingPunct="1"/>
            <a:r>
              <a:rPr lang="en-US" altLang="en-US" dirty="0">
                <a:solidFill>
                  <a:srgbClr val="FF0000"/>
                </a:solidFill>
              </a:rPr>
              <a:t>Other</a:t>
            </a:r>
            <a:r>
              <a:rPr lang="en-US" altLang="en-US" dirty="0">
                <a:solidFill>
                  <a:schemeClr val="tx1"/>
                </a:solidFill>
              </a:rPr>
              <a:t> Aspects of Identity</a:t>
            </a:r>
          </a:p>
        </p:txBody>
      </p:sp>
      <p:sp>
        <p:nvSpPr>
          <p:cNvPr id="146435" name="Rectangle 3">
            <a:extLst>
              <a:ext uri="{FF2B5EF4-FFF2-40B4-BE49-F238E27FC236}">
                <a16:creationId xmlns:a16="http://schemas.microsoft.com/office/drawing/2014/main" id="{D5D44339-1183-4C2C-B1F2-DABA9D3471CD}"/>
              </a:ext>
            </a:extLst>
          </p:cNvPr>
          <p:cNvSpPr>
            <a:spLocks noGrp="1" noChangeArrowheads="1"/>
          </p:cNvSpPr>
          <p:nvPr>
            <p:ph type="body" idx="1"/>
          </p:nvPr>
        </p:nvSpPr>
        <p:spPr>
          <a:xfrm>
            <a:off x="1763713" y="1340769"/>
            <a:ext cx="7138987" cy="5328318"/>
          </a:xfrm>
        </p:spPr>
        <p:txBody>
          <a:bodyPr/>
          <a:lstStyle/>
          <a:p>
            <a:pPr eaLnBrk="1" hangingPunct="1"/>
            <a:r>
              <a:rPr lang="en-GB" altLang="en-US" sz="2800" dirty="0"/>
              <a:t>The long-term prophecies and vision that the church received from God from the beginning, topped up over the many years in between.    For example…</a:t>
            </a:r>
          </a:p>
          <a:p>
            <a:pPr eaLnBrk="1" hangingPunct="1"/>
            <a:r>
              <a:rPr lang="en-GB" altLang="en-US" sz="2800" dirty="0"/>
              <a:t>Isaiah 60:22 NIV.  </a:t>
            </a:r>
            <a:r>
              <a:rPr lang="en-GB" altLang="en-US" sz="2800" i="1" dirty="0"/>
              <a:t>“The least of you will become a thousand, the smallest a mighty nation. I am the LORD; in its time I will do this swiftly”.</a:t>
            </a:r>
          </a:p>
          <a:p>
            <a:pPr eaLnBrk="1" hangingPunct="1"/>
            <a:r>
              <a:rPr lang="en-GB" altLang="en-US" sz="2800" dirty="0"/>
              <a:t>Job 36:16 NIV.  </a:t>
            </a:r>
            <a:r>
              <a:rPr lang="en-GB" altLang="en-US" sz="2800" i="1" dirty="0"/>
              <a:t>"He is wooing you from the jaws of distress to a spacious place free from restriction, to the comfort of your table laden with choice food”.</a:t>
            </a:r>
          </a:p>
          <a:p>
            <a:pPr eaLnBrk="1" hangingPunct="1"/>
            <a:endParaRPr lang="en-US" altLang="en-US" sz="2800" dirty="0"/>
          </a:p>
        </p:txBody>
      </p:sp>
      <p:sp>
        <p:nvSpPr>
          <p:cNvPr id="24580" name="Slide Number Placeholder 2">
            <a:extLst>
              <a:ext uri="{FF2B5EF4-FFF2-40B4-BE49-F238E27FC236}">
                <a16:creationId xmlns:a16="http://schemas.microsoft.com/office/drawing/2014/main" id="{1EDCBD83-CE06-4970-B9F5-1A96CD9403D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85C051-2006-4B10-80C5-54327B47708E}" type="slidenum">
              <a:rPr lang="es-ES" altLang="en-US"/>
              <a:pPr/>
              <a:t>5</a:t>
            </a:fld>
            <a:endParaRPr lang="es-E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4A1D0C-A5B5-440F-B550-E9D2E8760BB9}"/>
              </a:ext>
            </a:extLst>
          </p:cNvPr>
          <p:cNvSpPr>
            <a:spLocks noGrp="1" noChangeArrowheads="1"/>
          </p:cNvSpPr>
          <p:nvPr>
            <p:ph type="title"/>
          </p:nvPr>
        </p:nvSpPr>
        <p:spPr>
          <a:xfrm>
            <a:off x="1908175" y="1"/>
            <a:ext cx="6994525" cy="1268759"/>
          </a:xfrm>
        </p:spPr>
        <p:txBody>
          <a:bodyPr/>
          <a:lstStyle/>
          <a:p>
            <a:pPr eaLnBrk="1" hangingPunct="1"/>
            <a:r>
              <a:rPr lang="en-US" altLang="en-US" b="1" dirty="0">
                <a:solidFill>
                  <a:schemeClr val="tx1"/>
                </a:solidFill>
              </a:rPr>
              <a:t>Our DNA – 1</a:t>
            </a:r>
            <a:br>
              <a:rPr lang="en-US" altLang="en-US" b="1" dirty="0">
                <a:solidFill>
                  <a:schemeClr val="tx1"/>
                </a:solidFill>
              </a:rPr>
            </a:br>
            <a:r>
              <a:rPr lang="en-US" altLang="en-US" sz="3200" b="1" dirty="0">
                <a:solidFill>
                  <a:srgbClr val="0000FF"/>
                </a:solidFill>
              </a:rPr>
              <a:t>Gathering Together</a:t>
            </a:r>
            <a:endParaRPr lang="en-US" altLang="en-US" b="1" dirty="0">
              <a:solidFill>
                <a:srgbClr val="0000FF"/>
              </a:solidFill>
            </a:endParaRPr>
          </a:p>
        </p:txBody>
      </p:sp>
      <p:sp>
        <p:nvSpPr>
          <p:cNvPr id="26627" name="Rectangle 3">
            <a:extLst>
              <a:ext uri="{FF2B5EF4-FFF2-40B4-BE49-F238E27FC236}">
                <a16:creationId xmlns:a16="http://schemas.microsoft.com/office/drawing/2014/main" id="{D8827656-4AA7-45A2-9867-9EED8C1AF26E}"/>
              </a:ext>
            </a:extLst>
          </p:cNvPr>
          <p:cNvSpPr>
            <a:spLocks noGrp="1" noChangeArrowheads="1"/>
          </p:cNvSpPr>
          <p:nvPr>
            <p:ph type="body" idx="1"/>
          </p:nvPr>
        </p:nvSpPr>
        <p:spPr>
          <a:xfrm>
            <a:off x="1763713" y="1484784"/>
            <a:ext cx="7138987" cy="4760441"/>
          </a:xfrm>
        </p:spPr>
        <p:txBody>
          <a:bodyPr/>
          <a:lstStyle/>
          <a:p>
            <a:pPr eaLnBrk="1" fontAlgn="ctr" hangingPunct="1"/>
            <a:r>
              <a:rPr lang="en-GB" altLang="en-US" sz="2800" b="1" dirty="0"/>
              <a:t>The Presence of God</a:t>
            </a:r>
            <a:r>
              <a:rPr lang="en-GB" altLang="en-US" sz="2800" dirty="0"/>
              <a:t> in our gatherings and in our lives</a:t>
            </a:r>
          </a:p>
          <a:p>
            <a:pPr eaLnBrk="1" fontAlgn="ctr" hangingPunct="1"/>
            <a:endParaRPr lang="en-GB" altLang="en-US" sz="2800" dirty="0"/>
          </a:p>
          <a:p>
            <a:pPr eaLnBrk="1" fontAlgn="ctr" hangingPunct="1"/>
            <a:r>
              <a:rPr lang="en-GB" altLang="en-US" sz="2800" b="1" dirty="0"/>
              <a:t>The Worship of God</a:t>
            </a:r>
            <a:r>
              <a:rPr lang="en-GB" altLang="en-US" sz="2800" dirty="0"/>
              <a:t> - Responsively through songs, words, creativity and in our everyday lives</a:t>
            </a:r>
          </a:p>
          <a:p>
            <a:pPr eaLnBrk="1" hangingPunct="1"/>
            <a:endParaRPr lang="en-GB" altLang="en-US" sz="2800" dirty="0"/>
          </a:p>
          <a:p>
            <a:pPr eaLnBrk="1" fontAlgn="ctr" hangingPunct="1"/>
            <a:r>
              <a:rPr lang="en-GB" sz="2800" b="1" dirty="0"/>
              <a:t>Supernatural Living</a:t>
            </a:r>
            <a:r>
              <a:rPr lang="en-GB" sz="2800" dirty="0"/>
              <a:t> - Relying on answered prayer and the miraculous power of God in our lives together</a:t>
            </a:r>
          </a:p>
          <a:p>
            <a:pPr marL="0" indent="0" eaLnBrk="1" hangingPunct="1">
              <a:buNone/>
            </a:pPr>
            <a:endParaRPr lang="en-GB" altLang="en-US" sz="2800" dirty="0"/>
          </a:p>
          <a:p>
            <a:pPr eaLnBrk="1" hangingPunct="1"/>
            <a:endParaRPr lang="en-US" altLang="en-US" sz="2800" dirty="0"/>
          </a:p>
        </p:txBody>
      </p:sp>
      <p:sp>
        <p:nvSpPr>
          <p:cNvPr id="26628" name="Slide Number Placeholder 2">
            <a:extLst>
              <a:ext uri="{FF2B5EF4-FFF2-40B4-BE49-F238E27FC236}">
                <a16:creationId xmlns:a16="http://schemas.microsoft.com/office/drawing/2014/main" id="{75A4AA8C-EA65-4F7D-8901-81F6E92E71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B140C5-AF6D-49B6-831A-583C3E31C99B}" type="slidenum">
              <a:rPr lang="es-ES" altLang="en-US"/>
              <a:pPr/>
              <a:t>6</a:t>
            </a:fld>
            <a:endParaRPr lang="es-E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8387908-15B6-4903-AC1E-D78579129C44}"/>
              </a:ext>
            </a:extLst>
          </p:cNvPr>
          <p:cNvSpPr>
            <a:spLocks noGrp="1" noChangeArrowheads="1"/>
          </p:cNvSpPr>
          <p:nvPr>
            <p:ph type="title"/>
          </p:nvPr>
        </p:nvSpPr>
        <p:spPr>
          <a:xfrm>
            <a:off x="1908175" y="1"/>
            <a:ext cx="6994525" cy="1268760"/>
          </a:xfrm>
        </p:spPr>
        <p:txBody>
          <a:bodyPr/>
          <a:lstStyle/>
          <a:p>
            <a:pPr eaLnBrk="1" hangingPunct="1"/>
            <a:r>
              <a:rPr lang="en-US" altLang="en-US" b="1" dirty="0">
                <a:solidFill>
                  <a:schemeClr val="tx1"/>
                </a:solidFill>
              </a:rPr>
              <a:t>Our DNA – 2</a:t>
            </a:r>
            <a:br>
              <a:rPr lang="en-US" altLang="en-US" b="1" dirty="0">
                <a:solidFill>
                  <a:schemeClr val="tx1"/>
                </a:solidFill>
              </a:rPr>
            </a:br>
            <a:r>
              <a:rPr lang="en-US" altLang="en-US" sz="3200" b="1" dirty="0">
                <a:solidFill>
                  <a:srgbClr val="0000FF"/>
                </a:solidFill>
              </a:rPr>
              <a:t>Revelation</a:t>
            </a:r>
          </a:p>
        </p:txBody>
      </p:sp>
      <p:sp>
        <p:nvSpPr>
          <p:cNvPr id="146435" name="Rectangle 3">
            <a:extLst>
              <a:ext uri="{FF2B5EF4-FFF2-40B4-BE49-F238E27FC236}">
                <a16:creationId xmlns:a16="http://schemas.microsoft.com/office/drawing/2014/main" id="{D52FE68B-FA93-4076-BF93-ED852B3B1C10}"/>
              </a:ext>
            </a:extLst>
          </p:cNvPr>
          <p:cNvSpPr>
            <a:spLocks noGrp="1" noChangeArrowheads="1"/>
          </p:cNvSpPr>
          <p:nvPr>
            <p:ph type="body" idx="1"/>
          </p:nvPr>
        </p:nvSpPr>
        <p:spPr>
          <a:xfrm>
            <a:off x="1763713" y="1412776"/>
            <a:ext cx="7138987" cy="4832449"/>
          </a:xfrm>
        </p:spPr>
        <p:txBody>
          <a:bodyPr/>
          <a:lstStyle/>
          <a:p>
            <a:pPr eaLnBrk="1" fontAlgn="ctr" hangingPunct="1">
              <a:buFont typeface="Arial" panose="020B0604020202020204" pitchFamily="34" charset="0"/>
              <a:buChar char="•"/>
              <a:defRPr/>
            </a:pPr>
            <a:r>
              <a:rPr lang="en-GB" sz="2800" b="1" dirty="0"/>
              <a:t>Hearing the Voice of God</a:t>
            </a:r>
            <a:r>
              <a:rPr lang="en-GB" sz="2800" dirty="0"/>
              <a:t> through his Spirit in us - intentionally listening and then obeying</a:t>
            </a:r>
          </a:p>
          <a:p>
            <a:pPr marL="0" indent="0" eaLnBrk="1" fontAlgn="ctr" hangingPunct="1">
              <a:buNone/>
              <a:defRPr/>
            </a:pPr>
            <a:endParaRPr lang="en-GB" sz="2800" dirty="0"/>
          </a:p>
          <a:p>
            <a:pPr eaLnBrk="1" fontAlgn="ctr" hangingPunct="1">
              <a:buFont typeface="Arial" panose="020B0604020202020204" pitchFamily="34" charset="0"/>
              <a:buChar char="•"/>
              <a:defRPr/>
            </a:pPr>
            <a:r>
              <a:rPr lang="en-GB" sz="2800" b="1" dirty="0"/>
              <a:t>The Bible is True and Inspired</a:t>
            </a:r>
            <a:r>
              <a:rPr lang="en-GB" sz="2800" dirty="0"/>
              <a:t> - To guide and teach us what living with Jesus is all about</a:t>
            </a:r>
          </a:p>
          <a:p>
            <a:pPr eaLnBrk="1" fontAlgn="ctr" hangingPunct="1">
              <a:buFont typeface="Arial" panose="020B0604020202020204" pitchFamily="34" charset="0"/>
              <a:buChar char="•"/>
              <a:defRPr/>
            </a:pPr>
            <a:endParaRPr lang="en-GB" sz="2800" dirty="0"/>
          </a:p>
          <a:p>
            <a:pPr eaLnBrk="1" fontAlgn="ctr" hangingPunct="1">
              <a:buFont typeface="Arial" panose="020B0604020202020204" pitchFamily="34" charset="0"/>
              <a:buChar char="•"/>
              <a:defRPr/>
            </a:pPr>
            <a:r>
              <a:rPr lang="en-GB" sz="2800" b="1" dirty="0"/>
              <a:t>Body Ministry - </a:t>
            </a:r>
            <a:r>
              <a:rPr lang="en-GB" sz="2800" dirty="0"/>
              <a:t>Each one of us expressing the gifts of the Spirit for the good of God’s people</a:t>
            </a:r>
          </a:p>
          <a:p>
            <a:pPr marL="0" indent="0" eaLnBrk="1" hangingPunct="1">
              <a:buFontTx/>
              <a:buNone/>
              <a:defRPr/>
            </a:pPr>
            <a:endParaRPr lang="en-GB" sz="2800" dirty="0"/>
          </a:p>
          <a:p>
            <a:pPr eaLnBrk="1" hangingPunct="1">
              <a:defRPr/>
            </a:pPr>
            <a:endParaRPr lang="en-US" altLang="en-US" sz="2800" dirty="0"/>
          </a:p>
        </p:txBody>
      </p:sp>
      <p:sp>
        <p:nvSpPr>
          <p:cNvPr id="28676" name="Slide Number Placeholder 2">
            <a:extLst>
              <a:ext uri="{FF2B5EF4-FFF2-40B4-BE49-F238E27FC236}">
                <a16:creationId xmlns:a16="http://schemas.microsoft.com/office/drawing/2014/main" id="{DEB7FCE3-068B-4A82-894A-B0E2A0B885B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38D4AF-F373-4473-AB32-3EEE98BEC569}" type="slidenum">
              <a:rPr lang="es-ES" altLang="en-US"/>
              <a:pPr/>
              <a:t>7</a:t>
            </a:fld>
            <a:endParaRPr lang="es-E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31456BF-EF17-40FE-95E8-27B083A44FC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3</a:t>
            </a:r>
            <a:br>
              <a:rPr lang="en-US" altLang="en-US" b="1" dirty="0">
                <a:solidFill>
                  <a:schemeClr val="tx1"/>
                </a:solidFill>
              </a:rPr>
            </a:br>
            <a:r>
              <a:rPr lang="en-US" altLang="en-US" sz="3200" b="1" dirty="0">
                <a:solidFill>
                  <a:srgbClr val="0000FF"/>
                </a:solidFill>
              </a:rPr>
              <a:t>Corporate Identity</a:t>
            </a:r>
            <a:endParaRPr lang="en-US" altLang="en-US" b="1" dirty="0">
              <a:solidFill>
                <a:srgbClr val="0000FF"/>
              </a:solidFill>
            </a:endParaRPr>
          </a:p>
        </p:txBody>
      </p:sp>
      <p:sp>
        <p:nvSpPr>
          <p:cNvPr id="146435" name="Rectangle 3">
            <a:extLst>
              <a:ext uri="{FF2B5EF4-FFF2-40B4-BE49-F238E27FC236}">
                <a16:creationId xmlns:a16="http://schemas.microsoft.com/office/drawing/2014/main" id="{72CA24F1-9D60-4593-A0B3-DB8488F71A13}"/>
              </a:ext>
            </a:extLst>
          </p:cNvPr>
          <p:cNvSpPr>
            <a:spLocks noGrp="1" noChangeArrowheads="1"/>
          </p:cNvSpPr>
          <p:nvPr>
            <p:ph type="body" idx="1"/>
          </p:nvPr>
        </p:nvSpPr>
        <p:spPr>
          <a:xfrm>
            <a:off x="1763713" y="1412776"/>
            <a:ext cx="7138987" cy="5040412"/>
          </a:xfrm>
        </p:spPr>
        <p:txBody>
          <a:bodyPr/>
          <a:lstStyle/>
          <a:p>
            <a:pPr eaLnBrk="1" fontAlgn="ctr" hangingPunct="1">
              <a:buFont typeface="Arial" panose="020B0604020202020204" pitchFamily="34" charset="0"/>
              <a:buChar char="•"/>
              <a:defRPr/>
            </a:pPr>
            <a:r>
              <a:rPr lang="en-GB" altLang="en-US" sz="2800" b="1" dirty="0"/>
              <a:t>The Kingdom of God</a:t>
            </a:r>
            <a:r>
              <a:rPr lang="en-GB" altLang="en-US" sz="2800" dirty="0"/>
              <a:t> - Bringing the values, vision and power of Heaven to Thurrock</a:t>
            </a:r>
          </a:p>
          <a:p>
            <a:pPr eaLnBrk="1" fontAlgn="ctr" hangingPunct="1">
              <a:buFont typeface="Arial" panose="020B0604020202020204" pitchFamily="34" charset="0"/>
              <a:buChar char="•"/>
              <a:defRPr/>
            </a:pPr>
            <a:r>
              <a:rPr lang="en-GB" sz="2800" b="1" dirty="0"/>
              <a:t>The Bride of Christ, the Body of Christ, and the Family of God </a:t>
            </a:r>
            <a:r>
              <a:rPr lang="en-GB" sz="2800" dirty="0"/>
              <a:t>– We are part of these heavenly identities in our local area</a:t>
            </a:r>
          </a:p>
          <a:p>
            <a:pPr eaLnBrk="1" fontAlgn="ctr" hangingPunct="1">
              <a:buFont typeface="Arial" panose="020B0604020202020204" pitchFamily="34" charset="0"/>
              <a:buChar char="•"/>
              <a:defRPr/>
            </a:pPr>
            <a:r>
              <a:rPr lang="en-GB" sz="2800" b="1" dirty="0"/>
              <a:t>Leadership is 'Team’</a:t>
            </a:r>
            <a:r>
              <a:rPr lang="en-GB" sz="2800" dirty="0"/>
              <a:t> – Together we leaders humbly steer the church by submitting to the Holy Spirit, to one another, and to each other’s areas of gifting.  We exercise our authority gently and take our responsibilities seriously</a:t>
            </a:r>
          </a:p>
          <a:p>
            <a:pPr eaLnBrk="1" hangingPunct="1">
              <a:defRPr/>
            </a:pPr>
            <a:endParaRPr lang="en-US" altLang="en-US" sz="2800" dirty="0"/>
          </a:p>
        </p:txBody>
      </p:sp>
      <p:sp>
        <p:nvSpPr>
          <p:cNvPr id="30724" name="Slide Number Placeholder 2">
            <a:extLst>
              <a:ext uri="{FF2B5EF4-FFF2-40B4-BE49-F238E27FC236}">
                <a16:creationId xmlns:a16="http://schemas.microsoft.com/office/drawing/2014/main" id="{FF0A3F9B-2E3A-438F-AC5F-194A16AAE26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5F64D0-1324-4F17-BA0B-C62CADB21D48}" type="slidenum">
              <a:rPr lang="es-ES" altLang="en-US"/>
              <a:pPr/>
              <a:t>8</a:t>
            </a:fld>
            <a:endParaRPr lang="es-E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7D9465-223B-475D-B50D-EEB75DABDC95}"/>
              </a:ext>
            </a:extLst>
          </p:cNvPr>
          <p:cNvSpPr>
            <a:spLocks noGrp="1" noChangeArrowheads="1"/>
          </p:cNvSpPr>
          <p:nvPr>
            <p:ph type="title"/>
          </p:nvPr>
        </p:nvSpPr>
        <p:spPr>
          <a:xfrm>
            <a:off x="1908175" y="0"/>
            <a:ext cx="6994525" cy="1268759"/>
          </a:xfrm>
        </p:spPr>
        <p:txBody>
          <a:bodyPr/>
          <a:lstStyle/>
          <a:p>
            <a:pPr eaLnBrk="1" hangingPunct="1"/>
            <a:r>
              <a:rPr lang="en-US" altLang="en-US" b="1" dirty="0">
                <a:solidFill>
                  <a:schemeClr val="tx1"/>
                </a:solidFill>
              </a:rPr>
              <a:t>Our DNA – 4</a:t>
            </a:r>
            <a:br>
              <a:rPr lang="en-US" altLang="en-US" b="1" dirty="0">
                <a:solidFill>
                  <a:schemeClr val="tx1"/>
                </a:solidFill>
              </a:rPr>
            </a:br>
            <a:r>
              <a:rPr lang="en-US" altLang="en-US" sz="3200" b="1" dirty="0">
                <a:solidFill>
                  <a:srgbClr val="0000FF"/>
                </a:solidFill>
              </a:rPr>
              <a:t>Key Attitudes</a:t>
            </a:r>
            <a:endParaRPr lang="en-US" altLang="en-US" b="1" dirty="0">
              <a:solidFill>
                <a:srgbClr val="0000FF"/>
              </a:solidFill>
            </a:endParaRPr>
          </a:p>
        </p:txBody>
      </p:sp>
      <p:sp>
        <p:nvSpPr>
          <p:cNvPr id="146435" name="Rectangle 3">
            <a:extLst>
              <a:ext uri="{FF2B5EF4-FFF2-40B4-BE49-F238E27FC236}">
                <a16:creationId xmlns:a16="http://schemas.microsoft.com/office/drawing/2014/main" id="{D9D8B56A-EEF1-4620-9962-6544ABB3FBD5}"/>
              </a:ext>
            </a:extLst>
          </p:cNvPr>
          <p:cNvSpPr>
            <a:spLocks noGrp="1" noChangeArrowheads="1"/>
          </p:cNvSpPr>
          <p:nvPr>
            <p:ph type="body" idx="1"/>
          </p:nvPr>
        </p:nvSpPr>
        <p:spPr>
          <a:xfrm>
            <a:off x="1763713" y="1484784"/>
            <a:ext cx="7272337" cy="5373216"/>
          </a:xfrm>
        </p:spPr>
        <p:txBody>
          <a:bodyPr/>
          <a:lstStyle/>
          <a:p>
            <a:pPr eaLnBrk="1" fontAlgn="ctr" hangingPunct="1">
              <a:buFont typeface="Arial" panose="020B0604020202020204" pitchFamily="34" charset="0"/>
              <a:buChar char="•"/>
              <a:defRPr/>
            </a:pPr>
            <a:r>
              <a:rPr lang="en-GB" sz="2800" b="1" dirty="0"/>
              <a:t>Welcoming and accessible to all</a:t>
            </a:r>
            <a:r>
              <a:rPr lang="en-GB" sz="2800" dirty="0"/>
              <a:t> - Passionate about reaching our community with Christ's love</a:t>
            </a:r>
          </a:p>
          <a:p>
            <a:pPr eaLnBrk="1" hangingPunct="1">
              <a:defRPr/>
            </a:pPr>
            <a:endParaRPr lang="en-GB" sz="1000" dirty="0"/>
          </a:p>
          <a:p>
            <a:pPr eaLnBrk="1" fontAlgn="ctr" hangingPunct="1">
              <a:buFont typeface="Arial" panose="020B0604020202020204" pitchFamily="34" charset="0"/>
              <a:buChar char="•"/>
              <a:defRPr/>
            </a:pPr>
            <a:r>
              <a:rPr lang="en-GB" sz="2800" b="1" dirty="0"/>
              <a:t>Generosity as a Heart Attitude</a:t>
            </a:r>
            <a:r>
              <a:rPr lang="en-GB" sz="2800" dirty="0"/>
              <a:t> – A response to God’s Grace towards us; </a:t>
            </a:r>
          </a:p>
          <a:p>
            <a:pPr lvl="1" eaLnBrk="1" fontAlgn="ctr" hangingPunct="1">
              <a:buFont typeface="Arial" panose="020B0604020202020204" pitchFamily="34" charset="0"/>
              <a:buChar char="•"/>
              <a:defRPr/>
            </a:pPr>
            <a:r>
              <a:rPr lang="en-GB" sz="2400" dirty="0"/>
              <a:t>Kindness to one another</a:t>
            </a:r>
          </a:p>
          <a:p>
            <a:pPr lvl="1" eaLnBrk="1" fontAlgn="ctr" hangingPunct="1">
              <a:buFont typeface="Arial" panose="020B0604020202020204" pitchFamily="34" charset="0"/>
              <a:buChar char="•"/>
              <a:defRPr/>
            </a:pPr>
            <a:r>
              <a:rPr lang="en-GB" sz="2400" dirty="0"/>
              <a:t>Rejection of cynicism and negative thinking</a:t>
            </a:r>
          </a:p>
          <a:p>
            <a:pPr lvl="1" eaLnBrk="1" fontAlgn="ctr" hangingPunct="1">
              <a:buFont typeface="Arial" panose="020B0604020202020204" pitchFamily="34" charset="0"/>
              <a:buChar char="•"/>
              <a:defRPr/>
            </a:pPr>
            <a:r>
              <a:rPr lang="en-GB" sz="2400" dirty="0"/>
              <a:t>Financial support for the work of Christ and the for the relief of poverty</a:t>
            </a:r>
          </a:p>
          <a:p>
            <a:pPr eaLnBrk="1" hangingPunct="1">
              <a:defRPr/>
            </a:pPr>
            <a:endParaRPr lang="en-GB" sz="1000" dirty="0"/>
          </a:p>
          <a:p>
            <a:pPr eaLnBrk="1" fontAlgn="ctr" hangingPunct="1">
              <a:buFont typeface="Arial" panose="020B0604020202020204" pitchFamily="34" charset="0"/>
              <a:buChar char="•"/>
              <a:defRPr/>
            </a:pPr>
            <a:r>
              <a:rPr lang="en-GB" sz="2800" b="1" dirty="0"/>
              <a:t>God Receives the Glory </a:t>
            </a:r>
            <a:r>
              <a:rPr lang="en-GB" sz="2800" dirty="0"/>
              <a:t>– We gratefully give him all the credit for our success</a:t>
            </a:r>
          </a:p>
          <a:p>
            <a:pPr eaLnBrk="1" fontAlgn="ctr" hangingPunct="1">
              <a:buFont typeface="Arial" panose="020B0604020202020204" pitchFamily="34" charset="0"/>
              <a:buChar char="•"/>
              <a:defRPr/>
            </a:pPr>
            <a:endParaRPr lang="en-GB" sz="2800" dirty="0"/>
          </a:p>
          <a:p>
            <a:pPr marL="0" indent="0" eaLnBrk="1" hangingPunct="1">
              <a:buFontTx/>
              <a:buNone/>
              <a:defRPr/>
            </a:pPr>
            <a:endParaRPr lang="en-GB" sz="2800" dirty="0"/>
          </a:p>
          <a:p>
            <a:pPr eaLnBrk="1" hangingPunct="1">
              <a:defRPr/>
            </a:pPr>
            <a:endParaRPr lang="en-US" altLang="en-US" sz="2800" dirty="0"/>
          </a:p>
        </p:txBody>
      </p:sp>
      <p:sp>
        <p:nvSpPr>
          <p:cNvPr id="32772" name="Slide Number Placeholder 2">
            <a:extLst>
              <a:ext uri="{FF2B5EF4-FFF2-40B4-BE49-F238E27FC236}">
                <a16:creationId xmlns:a16="http://schemas.microsoft.com/office/drawing/2014/main" id="{F4585072-A632-4553-A8BA-FADB9ECB1AE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B4E3D-D1A2-47C9-9C3D-109EDBCB393B}" type="slidenum">
              <a:rPr lang="es-ES" altLang="en-US"/>
              <a:pPr/>
              <a:t>9</a:t>
            </a:fld>
            <a:endParaRPr lang="es-ES" altLang="en-US"/>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6465</TotalTime>
  <Words>4005</Words>
  <Application>Microsoft Office PowerPoint</Application>
  <PresentationFormat>On-screen Show (4:3)</PresentationFormat>
  <Paragraphs>244</Paragraphs>
  <Slides>20</Slides>
  <Notes>20</Notes>
  <HiddenSlides>1</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20</vt:i4>
      </vt:variant>
    </vt:vector>
  </HeadingPairs>
  <TitlesOfParts>
    <vt:vector size="24" baseType="lpstr">
      <vt:lpstr>Arial</vt:lpstr>
      <vt:lpstr>Calibri</vt:lpstr>
      <vt:lpstr>Diseño predeterminado</vt:lpstr>
      <vt:lpstr>1_Diseño predeterminado</vt:lpstr>
      <vt:lpstr>TCF’s DNA 2025  Part 1 (of 4)</vt:lpstr>
      <vt:lpstr>Identity and Culture</vt:lpstr>
      <vt:lpstr>Why TCF’s DNA?</vt:lpstr>
      <vt:lpstr>What is TCF’s DNA?</vt:lpstr>
      <vt:lpstr>Other Aspects of Identity</vt:lpstr>
      <vt:lpstr>Our DNA – 1 Gathering Together</vt:lpstr>
      <vt:lpstr>Our DNA – 2 Revelation</vt:lpstr>
      <vt:lpstr>Our DNA – 3 Corporate Identity</vt:lpstr>
      <vt:lpstr>Our DNA – 4 Key Attitudes</vt:lpstr>
      <vt:lpstr>Our DNA – 1 Gathering Together</vt:lpstr>
      <vt:lpstr>The Presence of God What We DON’T Mean…</vt:lpstr>
      <vt:lpstr>The Presence of God What We DO Mean…</vt:lpstr>
      <vt:lpstr>The Presence of God What We DO Mean…</vt:lpstr>
      <vt:lpstr>A Quote From The Expert…</vt:lpstr>
      <vt:lpstr>The Worship of God…</vt:lpstr>
      <vt:lpstr>Supernatural Living</vt:lpstr>
      <vt:lpstr>Supernatural Giving</vt:lpstr>
      <vt:lpstr>The Kingdom of God…</vt:lpstr>
      <vt:lpstr>Our DNA – 1 Gathering Together</vt:lpstr>
      <vt:lpstr>TCF’s DNA – END of Part 1</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Andy Acreman</cp:lastModifiedBy>
  <cp:revision>660</cp:revision>
  <dcterms:created xsi:type="dcterms:W3CDTF">2010-05-23T14:28:12Z</dcterms:created>
  <dcterms:modified xsi:type="dcterms:W3CDTF">2025-02-20T18:10:05Z</dcterms:modified>
</cp:coreProperties>
</file>